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30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744" r:id="rId3"/>
  </p:sldMasterIdLst>
  <p:notesMasterIdLst>
    <p:notesMasterId r:id="rId28"/>
  </p:notesMasterIdLst>
  <p:sldIdLst>
    <p:sldId id="256" r:id="rId4"/>
    <p:sldId id="3360" r:id="rId5"/>
    <p:sldId id="3363" r:id="rId6"/>
    <p:sldId id="3364" r:id="rId7"/>
    <p:sldId id="8501" r:id="rId8"/>
    <p:sldId id="8502" r:id="rId9"/>
    <p:sldId id="8503" r:id="rId10"/>
    <p:sldId id="8508" r:id="rId11"/>
    <p:sldId id="8504" r:id="rId12"/>
    <p:sldId id="8505" r:id="rId13"/>
    <p:sldId id="8506" r:id="rId14"/>
    <p:sldId id="8507" r:id="rId15"/>
    <p:sldId id="8509" r:id="rId16"/>
    <p:sldId id="8510" r:id="rId17"/>
    <p:sldId id="8511" r:id="rId18"/>
    <p:sldId id="8512" r:id="rId19"/>
    <p:sldId id="8513" r:id="rId20"/>
    <p:sldId id="8515" r:id="rId21"/>
    <p:sldId id="8514" r:id="rId22"/>
    <p:sldId id="8516" r:id="rId23"/>
    <p:sldId id="8517" r:id="rId24"/>
    <p:sldId id="8518" r:id="rId25"/>
    <p:sldId id="8519" r:id="rId26"/>
    <p:sldId id="8520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AAFF"/>
    <a:srgbClr val="BBBDC7"/>
    <a:srgbClr val="E9DAFD"/>
    <a:srgbClr val="A0CEFA"/>
    <a:srgbClr val="A5A5A5"/>
    <a:srgbClr val="A2CEFA"/>
    <a:srgbClr val="E7E4FD"/>
    <a:srgbClr val="B4D1FB"/>
    <a:srgbClr val="D5D6FD"/>
    <a:srgbClr val="ACD0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70" autoAdjust="0"/>
    <p:restoredTop sz="94660"/>
  </p:normalViewPr>
  <p:slideViewPr>
    <p:cSldViewPr snapToGrid="0">
      <p:cViewPr varScale="1">
        <p:scale>
          <a:sx n="80" d="100"/>
          <a:sy n="80" d="100"/>
        </p:scale>
        <p:origin x="186" y="540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ln>
              <a:noFill/>
            </a:ln>
          </c:spPr>
          <c:dPt>
            <c:idx val="0"/>
            <c:bubble3D val="0"/>
            <c:spPr>
              <a:solidFill>
                <a:srgbClr val="E9DAFD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F213-4805-A146-293BAADFB433}"/>
              </c:ext>
            </c:extLst>
          </c:dPt>
          <c:dPt>
            <c:idx val="1"/>
            <c:bubble3D val="0"/>
            <c:spPr>
              <a:solidFill>
                <a:srgbClr val="92AAFF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3-F213-4805-A146-293BAADFB433}"/>
              </c:ext>
            </c:extLst>
          </c:dPt>
          <c:dPt>
            <c:idx val="2"/>
            <c:bubble3D val="0"/>
            <c:spPr>
              <a:solidFill>
                <a:srgbClr val="BBBDC7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5-F213-4805-A146-293BAADFB433}"/>
              </c:ext>
            </c:extLst>
          </c:dPt>
          <c:dPt>
            <c:idx val="3"/>
            <c:bubble3D val="0"/>
            <c:spPr>
              <a:solidFill>
                <a:srgbClr val="A0CEFA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7-F213-4805-A146-293BAADFB433}"/>
              </c:ext>
            </c:extLst>
          </c:dP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5</c:v>
                </c:pt>
                <c:pt idx="2">
                  <c:v>7</c:v>
                </c:pt>
                <c:pt idx="3">
                  <c:v>12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3rd Qtr</c:v>
                      </c:pt>
                      <c:pt idx="3">
                        <c:v>4th Qtr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8-F213-4805-A146-293BAADFB4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7"/>
      </c:doughnutChart>
    </c:plotArea>
    <c:plotVisOnly val="1"/>
    <c:dispBlanksAs val="zero"/>
    <c:showDLblsOverMax val="0"/>
  </c:chart>
  <c:txPr>
    <a:bodyPr/>
    <a:lstStyle/>
    <a:p>
      <a:pPr>
        <a:defRPr lang="zh-CN"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media/image1.jpe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252430-D274-47E0-A8CE-AC382757D9B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4A8617-B474-451C-BEC4-1298F3EFA38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906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6071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6252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3089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03850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4783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3542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72736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7263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876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20342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8291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2862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5593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535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2347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1749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102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3654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8157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30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11545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A8617-B474-451C-BEC4-1298F3EFA38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6667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2018/10/24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2018/10/24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2018/10/24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1016000" y="990600"/>
            <a:ext cx="10261600" cy="4978400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161825" y="1147483"/>
            <a:ext cx="9954409" cy="4661647"/>
          </a:xfrm>
          <a:prstGeom prst="rect">
            <a:avLst/>
          </a:prstGeom>
          <a:noFill/>
          <a:ln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B1B6A-AEF1-4ACD-BD61-958570690F55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CB991-6BD3-42F2-8A94-1903E94254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1933524" y="2377535"/>
            <a:ext cx="3514776" cy="2360796"/>
          </a:xfrm>
          <a:custGeom>
            <a:avLst/>
            <a:gdLst>
              <a:gd name="connsiteX0" fmla="*/ 0 w 3514776"/>
              <a:gd name="connsiteY0" fmla="*/ 0 h 2360796"/>
              <a:gd name="connsiteX1" fmla="*/ 3514776 w 3514776"/>
              <a:gd name="connsiteY1" fmla="*/ 0 h 2360796"/>
              <a:gd name="connsiteX2" fmla="*/ 3514776 w 3514776"/>
              <a:gd name="connsiteY2" fmla="*/ 2360796 h 2360796"/>
              <a:gd name="connsiteX3" fmla="*/ 0 w 3514776"/>
              <a:gd name="connsiteY3" fmla="*/ 2360796 h 2360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4776" h="2360796">
                <a:moveTo>
                  <a:pt x="0" y="0"/>
                </a:moveTo>
                <a:lnTo>
                  <a:pt x="3514776" y="0"/>
                </a:lnTo>
                <a:lnTo>
                  <a:pt x="3514776" y="2360796"/>
                </a:lnTo>
                <a:lnTo>
                  <a:pt x="0" y="2360796"/>
                </a:lnTo>
                <a:close/>
              </a:path>
            </a:pathLst>
          </a:custGeom>
          <a:noFill/>
          <a:ln w="571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</a:ln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lvl1pPr>
              <a:defRPr lang="zh-CN" altLang="en-US" sz="1800">
                <a:solidFill>
                  <a:schemeClr val="lt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defRPr>
            </a:lvl1pPr>
          </a:lstStyle>
          <a:p>
            <a:pPr marL="0" lvl="0" algn="ctr" defTabSz="456565"/>
            <a:endParaRPr lang="zh-CN" altLang="en-US" dirty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6743701" y="2377535"/>
            <a:ext cx="3514776" cy="2360796"/>
          </a:xfrm>
          <a:custGeom>
            <a:avLst/>
            <a:gdLst>
              <a:gd name="connsiteX0" fmla="*/ 0 w 3514776"/>
              <a:gd name="connsiteY0" fmla="*/ 0 h 2360796"/>
              <a:gd name="connsiteX1" fmla="*/ 3514776 w 3514776"/>
              <a:gd name="connsiteY1" fmla="*/ 0 h 2360796"/>
              <a:gd name="connsiteX2" fmla="*/ 3514776 w 3514776"/>
              <a:gd name="connsiteY2" fmla="*/ 2360796 h 2360796"/>
              <a:gd name="connsiteX3" fmla="*/ 0 w 3514776"/>
              <a:gd name="connsiteY3" fmla="*/ 2360796 h 2360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4776" h="2360796">
                <a:moveTo>
                  <a:pt x="0" y="0"/>
                </a:moveTo>
                <a:lnTo>
                  <a:pt x="3514776" y="0"/>
                </a:lnTo>
                <a:lnTo>
                  <a:pt x="3514776" y="2360796"/>
                </a:lnTo>
                <a:lnTo>
                  <a:pt x="0" y="2360796"/>
                </a:lnTo>
                <a:close/>
              </a:path>
            </a:pathLst>
          </a:custGeom>
          <a:noFill/>
          <a:ln w="571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</a:ln>
          <a:effectLst>
            <a:outerShdw blurRad="3810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lvl1pPr>
              <a:defRPr lang="zh-CN" altLang="en-US" sz="1800">
                <a:solidFill>
                  <a:schemeClr val="lt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defRPr>
            </a:lvl1pPr>
          </a:lstStyle>
          <a:p>
            <a:pPr marL="0" lvl="0" algn="ctr" defTabSz="456565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0" y="1998665"/>
            <a:ext cx="12192000" cy="2592387"/>
          </a:xfrm>
          <a:custGeom>
            <a:avLst/>
            <a:gdLst>
              <a:gd name="connsiteX0" fmla="*/ 0 w 12192000"/>
              <a:gd name="connsiteY0" fmla="*/ 0 h 2592387"/>
              <a:gd name="connsiteX1" fmla="*/ 12192000 w 12192000"/>
              <a:gd name="connsiteY1" fmla="*/ 0 h 2592387"/>
              <a:gd name="connsiteX2" fmla="*/ 12192000 w 12192000"/>
              <a:gd name="connsiteY2" fmla="*/ 2592387 h 2592387"/>
              <a:gd name="connsiteX3" fmla="*/ 0 w 12192000"/>
              <a:gd name="connsiteY3" fmla="*/ 2592387 h 259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92387">
                <a:moveTo>
                  <a:pt x="0" y="0"/>
                </a:moveTo>
                <a:lnTo>
                  <a:pt x="12192000" y="0"/>
                </a:lnTo>
                <a:lnTo>
                  <a:pt x="12192000" y="2592387"/>
                </a:lnTo>
                <a:lnTo>
                  <a:pt x="0" y="25923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2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3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1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9" y="4817826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3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F481A-7148-4B56-9DDA-DC5A5DD6444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FFCD8-0A00-4AB6-B3E1-76FF27DAFC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2018/10/24</a:t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6684"/>
            <a:ext cx="10515600" cy="434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defRPr>
            </a:lvl1pPr>
          </a:lstStyle>
          <a:p>
            <a:fld id="{0CEB1B6A-AEF1-4ACD-BD61-958570690F55}" type="datetimeFigureOut">
              <a:rPr lang="zh-CN" altLang="en-US" smtClean="0"/>
              <a:t>2018/10/24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defRPr>
            </a:lvl1pPr>
          </a:lstStyle>
          <a:p>
            <a:fld id="{BB6CB991-6BD3-42F2-8A94-1903E9425430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</p:sldLayoutIdLst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xStyles>
    <p:titleStyle>
      <a:lvl1pPr algn="l" defTabSz="1218565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方正黑体简体" panose="02010601030101010101" pitchFamily="2" charset="-122"/>
          <a:ea typeface="方正黑体简体" panose="02010601030101010101" pitchFamily="2" charset="-122"/>
          <a:cs typeface="+mj-cs"/>
        </a:defRPr>
      </a:lvl1pPr>
    </p:titleStyle>
    <p:bodyStyle>
      <a:lvl1pPr marL="304800" indent="-304800" algn="l" defTabSz="1218565" rtl="0" eaLnBrk="1" latinLnBrk="0" hangingPunct="1">
        <a:lnSpc>
          <a:spcPct val="90000"/>
        </a:lnSpc>
        <a:spcBef>
          <a:spcPts val="1335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方正黑体简体" panose="02010601030101010101" pitchFamily="2" charset="-122"/>
          <a:ea typeface="方正黑体简体" panose="02010601030101010101" pitchFamily="2" charset="-122"/>
          <a:cs typeface="+mn-cs"/>
        </a:defRPr>
      </a:lvl1pPr>
      <a:lvl2pPr marL="914400" indent="-304800" algn="l" defTabSz="1218565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方正黑体简体" panose="02010601030101010101" pitchFamily="2" charset="-122"/>
          <a:ea typeface="方正黑体简体" panose="02010601030101010101" pitchFamily="2" charset="-122"/>
          <a:cs typeface="+mn-cs"/>
        </a:defRPr>
      </a:lvl2pPr>
      <a:lvl3pPr marL="1524000" indent="-304800" algn="l" defTabSz="1218565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方正黑体简体" panose="02010601030101010101" pitchFamily="2" charset="-122"/>
          <a:ea typeface="方正黑体简体" panose="02010601030101010101" pitchFamily="2" charset="-122"/>
          <a:cs typeface="+mn-cs"/>
        </a:defRPr>
      </a:lvl3pPr>
      <a:lvl4pPr marL="2133600" indent="-304800" algn="l" defTabSz="1218565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方正黑体简体" panose="02010601030101010101" pitchFamily="2" charset="-122"/>
          <a:ea typeface="方正黑体简体" panose="02010601030101010101" pitchFamily="2" charset="-122"/>
          <a:cs typeface="+mn-cs"/>
        </a:defRPr>
      </a:lvl4pPr>
      <a:lvl5pPr marL="2743200" indent="-304800" algn="l" defTabSz="1218565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方正黑体简体" panose="02010601030101010101" pitchFamily="2" charset="-122"/>
          <a:ea typeface="方正黑体简体" panose="02010601030101010101" pitchFamily="2" charset="-122"/>
          <a:cs typeface="+mn-cs"/>
        </a:defRPr>
      </a:lvl5pPr>
      <a:lvl6pPr marL="3352800" indent="-304800" algn="l" defTabSz="1218565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24.xml"/><Relationship Id="rId13" Type="http://schemas.openxmlformats.org/officeDocument/2006/relationships/tags" Target="../tags/tag29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12" Type="http://schemas.openxmlformats.org/officeDocument/2006/relationships/tags" Target="../tags/tag28.xml"/><Relationship Id="rId2" Type="http://schemas.openxmlformats.org/officeDocument/2006/relationships/tags" Target="../tags/tag18.xml"/><Relationship Id="rId16" Type="http://schemas.openxmlformats.org/officeDocument/2006/relationships/image" Target="../media/image2.png"/><Relationship Id="rId1" Type="http://schemas.openxmlformats.org/officeDocument/2006/relationships/tags" Target="../tags/tag17.xml"/><Relationship Id="rId6" Type="http://schemas.openxmlformats.org/officeDocument/2006/relationships/tags" Target="../tags/tag22.xml"/><Relationship Id="rId11" Type="http://schemas.openxmlformats.org/officeDocument/2006/relationships/tags" Target="../tags/tag27.xml"/><Relationship Id="rId5" Type="http://schemas.openxmlformats.org/officeDocument/2006/relationships/tags" Target="../tags/tag21.xml"/><Relationship Id="rId15" Type="http://schemas.openxmlformats.org/officeDocument/2006/relationships/notesSlide" Target="../notesSlides/notesSlide11.xml"/><Relationship Id="rId10" Type="http://schemas.openxmlformats.org/officeDocument/2006/relationships/tags" Target="../tags/tag26.xml"/><Relationship Id="rId4" Type="http://schemas.openxmlformats.org/officeDocument/2006/relationships/tags" Target="../tags/tag20.xml"/><Relationship Id="rId9" Type="http://schemas.openxmlformats.org/officeDocument/2006/relationships/tags" Target="../tags/tag25.xml"/><Relationship Id="rId1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12" Type="http://schemas.openxmlformats.org/officeDocument/2006/relationships/tags" Target="../tags/tag16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11" Type="http://schemas.openxmlformats.org/officeDocument/2006/relationships/tags" Target="../tags/tag15.xml"/><Relationship Id="rId5" Type="http://schemas.openxmlformats.org/officeDocument/2006/relationships/tags" Target="../tags/tag9.xml"/><Relationship Id="rId15" Type="http://schemas.openxmlformats.org/officeDocument/2006/relationships/image" Target="../media/image2.png"/><Relationship Id="rId10" Type="http://schemas.openxmlformats.org/officeDocument/2006/relationships/tags" Target="../tags/tag14.xml"/><Relationship Id="rId4" Type="http://schemas.openxmlformats.org/officeDocument/2006/relationships/tags" Target="../tags/tag8.xml"/><Relationship Id="rId9" Type="http://schemas.openxmlformats.org/officeDocument/2006/relationships/tags" Target="../tags/tag13.xml"/><Relationship Id="rId1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7999" cy="12192001"/>
          </a:xfrm>
          <a:prstGeom prst="rect">
            <a:avLst/>
          </a:prstGeom>
        </p:spPr>
      </p:pic>
      <p:sp>
        <p:nvSpPr>
          <p:cNvPr id="18" name="文本框 226"/>
          <p:cNvSpPr txBox="1">
            <a:spLocks noChangeArrowheads="1"/>
          </p:cNvSpPr>
          <p:nvPr/>
        </p:nvSpPr>
        <p:spPr bwMode="auto">
          <a:xfrm>
            <a:off x="2565179" y="2904183"/>
            <a:ext cx="704231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5330" b="1" dirty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时间管理培训</a:t>
            </a:r>
            <a:r>
              <a:rPr lang="en-US" altLang="zh-CN" sz="5330" b="1" dirty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PPT</a:t>
            </a:r>
            <a:r>
              <a:rPr lang="zh-CN" altLang="en-US" sz="5330" b="1" dirty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模板</a:t>
            </a:r>
          </a:p>
        </p:txBody>
      </p:sp>
      <p:cxnSp>
        <p:nvCxnSpPr>
          <p:cNvPr id="19" name="直接连接符 18"/>
          <p:cNvCxnSpPr/>
          <p:nvPr/>
        </p:nvCxnSpPr>
        <p:spPr bwMode="auto">
          <a:xfrm>
            <a:off x="2644004" y="2694980"/>
            <a:ext cx="6715441" cy="0"/>
          </a:xfrm>
          <a:prstGeom prst="line">
            <a:avLst/>
          </a:prstGeom>
          <a:ln>
            <a:solidFill>
              <a:srgbClr val="51C8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 bwMode="auto">
          <a:xfrm>
            <a:off x="2644003" y="2780748"/>
            <a:ext cx="1919621" cy="0"/>
          </a:xfrm>
          <a:prstGeom prst="line">
            <a:avLst/>
          </a:prstGeom>
          <a:ln>
            <a:solidFill>
              <a:srgbClr val="51C8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 bwMode="auto">
          <a:xfrm>
            <a:off x="2768145" y="3866588"/>
            <a:ext cx="6669656" cy="0"/>
          </a:xfrm>
          <a:prstGeom prst="line">
            <a:avLst/>
          </a:prstGeom>
          <a:ln>
            <a:solidFill>
              <a:srgbClr val="51C8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 bwMode="auto">
          <a:xfrm>
            <a:off x="6462389" y="3922512"/>
            <a:ext cx="2975412" cy="0"/>
          </a:xfrm>
          <a:prstGeom prst="line">
            <a:avLst/>
          </a:prstGeom>
          <a:ln>
            <a:solidFill>
              <a:srgbClr val="51C8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标题 4"/>
          <p:cNvSpPr txBox="1"/>
          <p:nvPr/>
        </p:nvSpPr>
        <p:spPr>
          <a:xfrm>
            <a:off x="4270575" y="1858445"/>
            <a:ext cx="3795988" cy="368786"/>
          </a:xfrm>
          <a:prstGeom prst="rect">
            <a:avLst/>
          </a:prstGeom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7200" dirty="0">
                <a:solidFill>
                  <a:srgbClr val="A076D2"/>
                </a:solidFill>
                <a:latin typeface="911 Porscha" panose="00000400000000000000" pitchFamily="2" charset="0"/>
                <a:ea typeface="FZHei-B01S" panose="02010601030101010101" pitchFamily="2" charset="-122"/>
                <a:sym typeface="FZHei-B01S" panose="02010601030101010101" pitchFamily="2" charset="-122"/>
              </a:rPr>
              <a:t>201X</a:t>
            </a:r>
            <a:endParaRPr lang="zh-CN" altLang="en-US" sz="7200" dirty="0">
              <a:solidFill>
                <a:srgbClr val="A076D2"/>
              </a:solidFill>
              <a:latin typeface="911 Porscha" panose="00000400000000000000" pitchFamily="2" charset="0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4" name="文本框 8"/>
          <p:cNvSpPr txBox="1"/>
          <p:nvPr/>
        </p:nvSpPr>
        <p:spPr>
          <a:xfrm>
            <a:off x="3325834" y="4102726"/>
            <a:ext cx="5710872" cy="492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altLang="zh-CN" sz="1200" dirty="0">
                <a:solidFill>
                  <a:srgbClr val="A076D2"/>
                </a:solidFill>
                <a:latin typeface="+mn-ea"/>
                <a:sym typeface="FZHei-B01S" panose="02010601030101010101" pitchFamily="2" charset="-122"/>
              </a:rPr>
              <a:t> </a:t>
            </a:r>
            <a:r>
              <a:rPr lang="en-US" altLang="zh-CN" sz="1200" dirty="0">
                <a:solidFill>
                  <a:srgbClr val="A076D2"/>
                </a:solidFill>
                <a:effectLst/>
                <a:latin typeface="+mn-ea"/>
              </a:rPr>
              <a:t>Never frown, even when you are sad, because you never know who is falling in love with your smile.</a:t>
            </a:r>
            <a:endParaRPr lang="zh-CN" altLang="en-US" sz="1200" dirty="0">
              <a:solidFill>
                <a:srgbClr val="A076D2"/>
              </a:solidFill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25" name="标题 4"/>
          <p:cNvSpPr txBox="1"/>
          <p:nvPr/>
        </p:nvSpPr>
        <p:spPr>
          <a:xfrm>
            <a:off x="4897744" y="4758573"/>
            <a:ext cx="1590488" cy="383924"/>
          </a:xfrm>
          <a:prstGeom prst="rect">
            <a:avLst/>
          </a:prstGeom>
          <a:noFill/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335" dirty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汇报人</a:t>
            </a:r>
            <a:r>
              <a:rPr lang="zh-CN" altLang="en-US" sz="1335" dirty="0" smtClean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：某某包</a:t>
            </a:r>
            <a:endParaRPr lang="en-US" altLang="zh-CN" sz="1335" dirty="0">
              <a:solidFill>
                <a:srgbClr val="A076D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标题 4"/>
          <p:cNvSpPr txBox="1"/>
          <p:nvPr/>
        </p:nvSpPr>
        <p:spPr>
          <a:xfrm>
            <a:off x="6337835" y="4809154"/>
            <a:ext cx="1439341" cy="285353"/>
          </a:xfrm>
          <a:prstGeom prst="rect">
            <a:avLst/>
          </a:prstGeom>
          <a:noFill/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465" dirty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时间：</a:t>
            </a:r>
            <a:r>
              <a:rPr lang="en-US" altLang="zh-CN" sz="1465" smtClean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2028.9</a:t>
            </a:r>
            <a:endParaRPr lang="en-US" altLang="zh-CN" sz="1465" dirty="0">
              <a:solidFill>
                <a:srgbClr val="A076D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2" name="Thomas Greenberg - The Right Path">
            <a:hlinkClick r:id="" action="ppaction://media"/>
            <a:extLst>
              <a:ext uri="{FF2B5EF4-FFF2-40B4-BE49-F238E27FC236}">
                <a16:creationId xmlns:a16="http://schemas.microsoft.com/office/drawing/2014/main" id="{E2A11E88-BB7D-4121-9382-D85A00A53F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09600" y="-73342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8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8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850"/>
                            </p:stCondLst>
                            <p:childTnLst>
                              <p:par>
                                <p:cTn id="4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650"/>
                            </p:stCondLst>
                            <p:childTnLst>
                              <p:par>
                                <p:cTn id="5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6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8" grpId="0"/>
      <p:bldP spid="23" grpId="0"/>
      <p:bldP spid="24" grpId="0"/>
      <p:bldP spid="25" grpId="0"/>
      <p:bldP spid="2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时间分配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2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</a:t>
            </a:r>
            <a:r>
              <a:rPr lang="en-US" sz="2000" b="1" dirty="0">
                <a:cs typeface="+mn-lt"/>
              </a:rPr>
              <a:t>2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sp>
        <p:nvSpPr>
          <p:cNvPr id="3" name="Arc 401"/>
          <p:cNvSpPr/>
          <p:nvPr/>
        </p:nvSpPr>
        <p:spPr>
          <a:xfrm>
            <a:off x="2011173" y="1692276"/>
            <a:ext cx="1678922" cy="1678922"/>
          </a:xfrm>
          <a:prstGeom prst="arc">
            <a:avLst/>
          </a:prstGeom>
          <a:noFill/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12172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19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微软雅黑" panose="020B0503020204020204" charset="-122"/>
              <a:cs typeface="+mn-lt"/>
              <a:sym typeface="Arial" panose="020B0604020202020204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54183830-42C6-4C7C-9E33-EABF75CCB450}"/>
              </a:ext>
            </a:extLst>
          </p:cNvPr>
          <p:cNvGrpSpPr/>
          <p:nvPr/>
        </p:nvGrpSpPr>
        <p:grpSpPr>
          <a:xfrm>
            <a:off x="1736832" y="1966617"/>
            <a:ext cx="1672756" cy="1672756"/>
            <a:chOff x="1736832" y="1966617"/>
            <a:chExt cx="1672756" cy="1672756"/>
          </a:xfrm>
        </p:grpSpPr>
        <p:sp>
          <p:nvSpPr>
            <p:cNvPr id="2" name="Oval 392"/>
            <p:cNvSpPr/>
            <p:nvPr/>
          </p:nvSpPr>
          <p:spPr>
            <a:xfrm>
              <a:off x="1736832" y="1966617"/>
              <a:ext cx="1672756" cy="1672756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Arial" panose="020B0604020202020204"/>
              </a:endParaRPr>
            </a:p>
          </p:txBody>
        </p:sp>
        <p:sp>
          <p:nvSpPr>
            <p:cNvPr id="11" name="AutoShape 59"/>
            <p:cNvSpPr/>
            <p:nvPr/>
          </p:nvSpPr>
          <p:spPr bwMode="auto">
            <a:xfrm>
              <a:off x="2254528" y="2484857"/>
              <a:ext cx="637365" cy="636275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</p:spPr>
          <p:txBody>
            <a:bodyPr lIns="50701" tIns="50701" rIns="50701" bIns="50701" anchor="ctr"/>
            <a:lstStyle/>
            <a:p>
              <a:pPr marL="0" marR="0" lvl="0" indent="0" algn="l" defTabSz="608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9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微软雅黑" panose="020B0503020204020204" charset="-122"/>
                <a:cs typeface="+mn-lt"/>
                <a:sym typeface="Arial" panose="020B0604020202020204"/>
              </a:endParaRPr>
            </a:p>
          </p:txBody>
        </p:sp>
      </p:grpSp>
      <p:sp>
        <p:nvSpPr>
          <p:cNvPr id="13" name="Arc 403"/>
          <p:cNvSpPr/>
          <p:nvPr/>
        </p:nvSpPr>
        <p:spPr>
          <a:xfrm flipV="1">
            <a:off x="4297343" y="3886999"/>
            <a:ext cx="1678923" cy="1678922"/>
          </a:xfrm>
          <a:prstGeom prst="arc">
            <a:avLst/>
          </a:prstGeom>
          <a:noFill/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12172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19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微软雅黑" panose="020B0503020204020204" charset="-122"/>
              <a:cs typeface="+mn-lt"/>
              <a:sym typeface="Arial" panose="020B0604020202020204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EAE507C-FD66-40E6-8545-9E14BA0F4EF2}"/>
              </a:ext>
            </a:extLst>
          </p:cNvPr>
          <p:cNvGrpSpPr/>
          <p:nvPr/>
        </p:nvGrpSpPr>
        <p:grpSpPr>
          <a:xfrm>
            <a:off x="4023003" y="3704105"/>
            <a:ext cx="1672756" cy="1672756"/>
            <a:chOff x="4023003" y="3704105"/>
            <a:chExt cx="1672756" cy="1672756"/>
          </a:xfrm>
        </p:grpSpPr>
        <p:sp>
          <p:nvSpPr>
            <p:cNvPr id="12" name="Oval 393"/>
            <p:cNvSpPr/>
            <p:nvPr/>
          </p:nvSpPr>
          <p:spPr>
            <a:xfrm>
              <a:off x="4023003" y="3704105"/>
              <a:ext cx="1672756" cy="1672756"/>
            </a:xfrm>
            <a:prstGeom prst="ellipse">
              <a:avLst/>
            </a:pr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Arial" panose="020B0604020202020204"/>
              </a:endParaRPr>
            </a:p>
          </p:txBody>
        </p:sp>
        <p:sp>
          <p:nvSpPr>
            <p:cNvPr id="14" name="AutoShape 29"/>
            <p:cNvSpPr/>
            <p:nvPr/>
          </p:nvSpPr>
          <p:spPr bwMode="auto">
            <a:xfrm>
              <a:off x="4541242" y="4252256"/>
              <a:ext cx="636278" cy="576456"/>
            </a:xfrm>
            <a:custGeom>
              <a:avLst/>
              <a:gdLst>
                <a:gd name="T0" fmla="+- 0 10736 439"/>
                <a:gd name="T1" fmla="*/ T0 w 20595"/>
                <a:gd name="T2" fmla="+- 0 10869 621"/>
                <a:gd name="T3" fmla="*/ 10869 h 20497"/>
                <a:gd name="T4" fmla="+- 0 10736 439"/>
                <a:gd name="T5" fmla="*/ T4 w 20595"/>
                <a:gd name="T6" fmla="+- 0 10869 621"/>
                <a:gd name="T7" fmla="*/ 10869 h 20497"/>
                <a:gd name="T8" fmla="+- 0 10736 439"/>
                <a:gd name="T9" fmla="*/ T8 w 20595"/>
                <a:gd name="T10" fmla="+- 0 10869 621"/>
                <a:gd name="T11" fmla="*/ 10869 h 20497"/>
                <a:gd name="T12" fmla="+- 0 10736 439"/>
                <a:gd name="T13" fmla="*/ T12 w 20595"/>
                <a:gd name="T14" fmla="+- 0 10869 621"/>
                <a:gd name="T15" fmla="*/ 10869 h 2049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0595" h="20497">
                  <a:moveTo>
                    <a:pt x="18898" y="1863"/>
                  </a:moveTo>
                  <a:cubicBezTo>
                    <a:pt x="16636" y="-621"/>
                    <a:pt x="12968" y="-621"/>
                    <a:pt x="10707" y="1863"/>
                  </a:cubicBezTo>
                  <a:lnTo>
                    <a:pt x="1317" y="12053"/>
                  </a:lnTo>
                  <a:cubicBezTo>
                    <a:pt x="-439" y="13982"/>
                    <a:pt x="-439" y="17121"/>
                    <a:pt x="1317" y="19050"/>
                  </a:cubicBezTo>
                  <a:cubicBezTo>
                    <a:pt x="3073" y="20979"/>
                    <a:pt x="5931" y="20979"/>
                    <a:pt x="7687" y="19050"/>
                  </a:cubicBezTo>
                  <a:lnTo>
                    <a:pt x="17078" y="8860"/>
                  </a:lnTo>
                  <a:cubicBezTo>
                    <a:pt x="18335" y="7479"/>
                    <a:pt x="18335" y="5242"/>
                    <a:pt x="17078" y="3862"/>
                  </a:cubicBezTo>
                  <a:cubicBezTo>
                    <a:pt x="15821" y="2482"/>
                    <a:pt x="13783" y="2482"/>
                    <a:pt x="12527" y="3862"/>
                  </a:cubicBezTo>
                  <a:lnTo>
                    <a:pt x="5467" y="11614"/>
                  </a:lnTo>
                  <a:cubicBezTo>
                    <a:pt x="5216" y="11891"/>
                    <a:pt x="5216" y="12337"/>
                    <a:pt x="5467" y="12614"/>
                  </a:cubicBezTo>
                  <a:cubicBezTo>
                    <a:pt x="5719" y="12890"/>
                    <a:pt x="6126" y="12890"/>
                    <a:pt x="6378" y="12614"/>
                  </a:cubicBezTo>
                  <a:lnTo>
                    <a:pt x="13437" y="4861"/>
                  </a:lnTo>
                  <a:cubicBezTo>
                    <a:pt x="14190" y="4035"/>
                    <a:pt x="15414" y="4035"/>
                    <a:pt x="16167" y="4861"/>
                  </a:cubicBezTo>
                  <a:cubicBezTo>
                    <a:pt x="16920" y="5688"/>
                    <a:pt x="16920" y="7034"/>
                    <a:pt x="16167" y="7860"/>
                  </a:cubicBezTo>
                  <a:lnTo>
                    <a:pt x="6777" y="18050"/>
                  </a:lnTo>
                  <a:cubicBezTo>
                    <a:pt x="5520" y="19430"/>
                    <a:pt x="3484" y="19430"/>
                    <a:pt x="2227" y="18050"/>
                  </a:cubicBezTo>
                  <a:cubicBezTo>
                    <a:pt x="970" y="16670"/>
                    <a:pt x="970" y="14433"/>
                    <a:pt x="2227" y="13053"/>
                  </a:cubicBezTo>
                  <a:lnTo>
                    <a:pt x="11525" y="2963"/>
                  </a:lnTo>
                  <a:cubicBezTo>
                    <a:pt x="13285" y="1030"/>
                    <a:pt x="16139" y="1030"/>
                    <a:pt x="17896" y="2963"/>
                  </a:cubicBezTo>
                  <a:cubicBezTo>
                    <a:pt x="19657" y="4896"/>
                    <a:pt x="19657" y="8027"/>
                    <a:pt x="17897" y="9959"/>
                  </a:cubicBezTo>
                  <a:lnTo>
                    <a:pt x="10929" y="17611"/>
                  </a:lnTo>
                  <a:cubicBezTo>
                    <a:pt x="10677" y="17888"/>
                    <a:pt x="10677" y="18334"/>
                    <a:pt x="10929" y="18610"/>
                  </a:cubicBezTo>
                  <a:cubicBezTo>
                    <a:pt x="11181" y="18887"/>
                    <a:pt x="11588" y="18887"/>
                    <a:pt x="11839" y="18610"/>
                  </a:cubicBezTo>
                  <a:lnTo>
                    <a:pt x="18898" y="10859"/>
                  </a:lnTo>
                  <a:cubicBezTo>
                    <a:pt x="21160" y="8375"/>
                    <a:pt x="21160" y="4347"/>
                    <a:pt x="18898" y="1863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</p:spPr>
          <p:txBody>
            <a:bodyPr lIns="50701" tIns="50701" rIns="50701" bIns="50701" anchor="ctr"/>
            <a:lstStyle/>
            <a:p>
              <a:pPr marL="0" marR="0" lvl="0" indent="0" algn="l" defTabSz="608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9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微软雅黑" panose="020B0503020204020204" charset="-122"/>
                <a:cs typeface="+mn-lt"/>
                <a:sym typeface="Arial" panose="020B0604020202020204"/>
              </a:endParaRPr>
            </a:p>
          </p:txBody>
        </p:sp>
      </p:grpSp>
      <p:sp>
        <p:nvSpPr>
          <p:cNvPr id="16" name="Arc 399"/>
          <p:cNvSpPr/>
          <p:nvPr/>
        </p:nvSpPr>
        <p:spPr>
          <a:xfrm>
            <a:off x="6766408" y="1692276"/>
            <a:ext cx="1678922" cy="1678922"/>
          </a:xfrm>
          <a:prstGeom prst="arc">
            <a:avLst/>
          </a:prstGeom>
          <a:noFill/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12172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19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微软雅黑" panose="020B0503020204020204" charset="-122"/>
              <a:cs typeface="+mn-lt"/>
              <a:sym typeface="Arial" panose="020B0604020202020204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951DBF7-5F16-4927-91AC-A08AA00C95E4}"/>
              </a:ext>
            </a:extLst>
          </p:cNvPr>
          <p:cNvGrpSpPr/>
          <p:nvPr/>
        </p:nvGrpSpPr>
        <p:grpSpPr>
          <a:xfrm>
            <a:off x="6492067" y="1966617"/>
            <a:ext cx="1672756" cy="1672756"/>
            <a:chOff x="6492067" y="1966617"/>
            <a:chExt cx="1672756" cy="1672756"/>
          </a:xfrm>
        </p:grpSpPr>
        <p:sp>
          <p:nvSpPr>
            <p:cNvPr id="15" name="Oval 394"/>
            <p:cNvSpPr/>
            <p:nvPr/>
          </p:nvSpPr>
          <p:spPr>
            <a:xfrm>
              <a:off x="6492067" y="1966617"/>
              <a:ext cx="1672756" cy="1672756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Arial" panose="020B0604020202020204"/>
              </a:endParaRPr>
            </a:p>
          </p:txBody>
        </p:sp>
        <p:sp>
          <p:nvSpPr>
            <p:cNvPr id="17" name="AutoShape 46"/>
            <p:cNvSpPr/>
            <p:nvPr/>
          </p:nvSpPr>
          <p:spPr bwMode="auto">
            <a:xfrm>
              <a:off x="7029254" y="2503806"/>
              <a:ext cx="598381" cy="59837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874" y="17549"/>
                  </a:moveTo>
                  <a:cubicBezTo>
                    <a:pt x="15513" y="17549"/>
                    <a:pt x="14343" y="15612"/>
                    <a:pt x="13809" y="12825"/>
                  </a:cubicBezTo>
                  <a:lnTo>
                    <a:pt x="15524" y="12825"/>
                  </a:lnTo>
                  <a:cubicBezTo>
                    <a:pt x="17038" y="12825"/>
                    <a:pt x="18224" y="11343"/>
                    <a:pt x="18224" y="9450"/>
                  </a:cubicBezTo>
                  <a:cubicBezTo>
                    <a:pt x="18224" y="7558"/>
                    <a:pt x="17038" y="6075"/>
                    <a:pt x="15524" y="6075"/>
                  </a:cubicBezTo>
                  <a:lnTo>
                    <a:pt x="13809" y="6075"/>
                  </a:lnTo>
                  <a:cubicBezTo>
                    <a:pt x="14343" y="3289"/>
                    <a:pt x="15513" y="1350"/>
                    <a:pt x="16874" y="1350"/>
                  </a:cubicBezTo>
                  <a:cubicBezTo>
                    <a:pt x="18739" y="1350"/>
                    <a:pt x="20249" y="4976"/>
                    <a:pt x="20249" y="9450"/>
                  </a:cubicBezTo>
                  <a:cubicBezTo>
                    <a:pt x="20249" y="13923"/>
                    <a:pt x="18739" y="17549"/>
                    <a:pt x="16874" y="17549"/>
                  </a:cubicBezTo>
                  <a:moveTo>
                    <a:pt x="8926" y="11482"/>
                  </a:moveTo>
                  <a:lnTo>
                    <a:pt x="8774" y="11482"/>
                  </a:lnTo>
                  <a:lnTo>
                    <a:pt x="8774" y="11475"/>
                  </a:lnTo>
                  <a:cubicBezTo>
                    <a:pt x="8028" y="11475"/>
                    <a:pt x="7424" y="10569"/>
                    <a:pt x="7424" y="9450"/>
                  </a:cubicBezTo>
                  <a:cubicBezTo>
                    <a:pt x="7424" y="8332"/>
                    <a:pt x="8028" y="7425"/>
                    <a:pt x="8774" y="7425"/>
                  </a:cubicBezTo>
                  <a:lnTo>
                    <a:pt x="8926" y="7425"/>
                  </a:lnTo>
                  <a:cubicBezTo>
                    <a:pt x="10200" y="7425"/>
                    <a:pt x="11391" y="6924"/>
                    <a:pt x="12441" y="6063"/>
                  </a:cubicBezTo>
                  <a:cubicBezTo>
                    <a:pt x="12248" y="7149"/>
                    <a:pt x="12149" y="8300"/>
                    <a:pt x="12149" y="9450"/>
                  </a:cubicBezTo>
                  <a:cubicBezTo>
                    <a:pt x="12149" y="10603"/>
                    <a:pt x="12248" y="11758"/>
                    <a:pt x="12442" y="12846"/>
                  </a:cubicBezTo>
                  <a:cubicBezTo>
                    <a:pt x="11393" y="11983"/>
                    <a:pt x="10200" y="11482"/>
                    <a:pt x="8926" y="11482"/>
                  </a:cubicBezTo>
                  <a:moveTo>
                    <a:pt x="8096" y="20249"/>
                  </a:moveTo>
                  <a:lnTo>
                    <a:pt x="5396" y="20249"/>
                  </a:lnTo>
                  <a:lnTo>
                    <a:pt x="5396" y="14175"/>
                  </a:lnTo>
                  <a:cubicBezTo>
                    <a:pt x="5396" y="13683"/>
                    <a:pt x="5264" y="13223"/>
                    <a:pt x="5033" y="12825"/>
                  </a:cubicBezTo>
                  <a:lnTo>
                    <a:pt x="5505" y="12825"/>
                  </a:lnTo>
                  <a:lnTo>
                    <a:pt x="5505" y="12832"/>
                  </a:lnTo>
                  <a:lnTo>
                    <a:pt x="7535" y="12832"/>
                  </a:lnTo>
                  <a:cubicBezTo>
                    <a:pt x="7463" y="13042"/>
                    <a:pt x="7421" y="13265"/>
                    <a:pt x="7421" y="13500"/>
                  </a:cubicBezTo>
                  <a:lnTo>
                    <a:pt x="7421" y="18225"/>
                  </a:lnTo>
                  <a:cubicBezTo>
                    <a:pt x="7421" y="18874"/>
                    <a:pt x="7784" y="19307"/>
                    <a:pt x="8001" y="19565"/>
                  </a:cubicBezTo>
                  <a:cubicBezTo>
                    <a:pt x="8031" y="19601"/>
                    <a:pt x="8065" y="19638"/>
                    <a:pt x="8096" y="19677"/>
                  </a:cubicBezTo>
                  <a:cubicBezTo>
                    <a:pt x="8096" y="19677"/>
                    <a:pt x="8096" y="20249"/>
                    <a:pt x="8096" y="20249"/>
                  </a:cubicBezTo>
                  <a:close/>
                  <a:moveTo>
                    <a:pt x="1349" y="9450"/>
                  </a:moveTo>
                  <a:cubicBezTo>
                    <a:pt x="1349" y="8332"/>
                    <a:pt x="1953" y="7425"/>
                    <a:pt x="2699" y="7425"/>
                  </a:cubicBezTo>
                  <a:lnTo>
                    <a:pt x="7434" y="7425"/>
                  </a:lnTo>
                  <a:cubicBezTo>
                    <a:pt x="7014" y="7916"/>
                    <a:pt x="6749" y="8631"/>
                    <a:pt x="6749" y="9450"/>
                  </a:cubicBezTo>
                  <a:cubicBezTo>
                    <a:pt x="6749" y="10270"/>
                    <a:pt x="7014" y="10984"/>
                    <a:pt x="7434" y="11475"/>
                  </a:cubicBezTo>
                  <a:lnTo>
                    <a:pt x="2699" y="11475"/>
                  </a:lnTo>
                  <a:cubicBezTo>
                    <a:pt x="1953" y="11475"/>
                    <a:pt x="1349" y="10569"/>
                    <a:pt x="1349" y="9450"/>
                  </a:cubicBezTo>
                  <a:moveTo>
                    <a:pt x="13499" y="9450"/>
                  </a:moveTo>
                  <a:cubicBezTo>
                    <a:pt x="13499" y="8749"/>
                    <a:pt x="13540" y="8073"/>
                    <a:pt x="13610" y="7425"/>
                  </a:cubicBezTo>
                  <a:lnTo>
                    <a:pt x="15524" y="7425"/>
                  </a:lnTo>
                  <a:cubicBezTo>
                    <a:pt x="16269" y="7425"/>
                    <a:pt x="16874" y="8332"/>
                    <a:pt x="16874" y="9450"/>
                  </a:cubicBezTo>
                  <a:cubicBezTo>
                    <a:pt x="16874" y="10569"/>
                    <a:pt x="16269" y="11475"/>
                    <a:pt x="15524" y="11475"/>
                  </a:cubicBezTo>
                  <a:lnTo>
                    <a:pt x="13610" y="11475"/>
                  </a:lnTo>
                  <a:cubicBezTo>
                    <a:pt x="13540" y="10826"/>
                    <a:pt x="13499" y="10151"/>
                    <a:pt x="13499" y="9450"/>
                  </a:cubicBezTo>
                  <a:moveTo>
                    <a:pt x="16874" y="0"/>
                  </a:moveTo>
                  <a:cubicBezTo>
                    <a:pt x="15489" y="0"/>
                    <a:pt x="14400" y="951"/>
                    <a:pt x="13618" y="2420"/>
                  </a:cubicBezTo>
                  <a:lnTo>
                    <a:pt x="13604" y="2412"/>
                  </a:lnTo>
                  <a:cubicBezTo>
                    <a:pt x="12469" y="4635"/>
                    <a:pt x="10778" y="6075"/>
                    <a:pt x="8926" y="6075"/>
                  </a:cubicBezTo>
                  <a:lnTo>
                    <a:pt x="8479" y="6075"/>
                  </a:lnTo>
                  <a:lnTo>
                    <a:pt x="5505" y="6075"/>
                  </a:lnTo>
                  <a:lnTo>
                    <a:pt x="2699" y="6075"/>
                  </a:lnTo>
                  <a:cubicBezTo>
                    <a:pt x="1185" y="6075"/>
                    <a:pt x="0" y="7558"/>
                    <a:pt x="0" y="9450"/>
                  </a:cubicBezTo>
                  <a:cubicBezTo>
                    <a:pt x="0" y="11343"/>
                    <a:pt x="1185" y="12825"/>
                    <a:pt x="2699" y="12825"/>
                  </a:cubicBezTo>
                  <a:cubicBezTo>
                    <a:pt x="3443" y="12827"/>
                    <a:pt x="4046" y="13430"/>
                    <a:pt x="4046" y="14175"/>
                  </a:cubicBezTo>
                  <a:lnTo>
                    <a:pt x="4046" y="20249"/>
                  </a:lnTo>
                  <a:cubicBezTo>
                    <a:pt x="4046" y="20996"/>
                    <a:pt x="4651" y="21599"/>
                    <a:pt x="5396" y="21599"/>
                  </a:cubicBezTo>
                  <a:lnTo>
                    <a:pt x="8096" y="21599"/>
                  </a:lnTo>
                  <a:cubicBezTo>
                    <a:pt x="8842" y="21599"/>
                    <a:pt x="9446" y="20996"/>
                    <a:pt x="9446" y="20249"/>
                  </a:cubicBezTo>
                  <a:lnTo>
                    <a:pt x="9446" y="19575"/>
                  </a:lnTo>
                  <a:cubicBezTo>
                    <a:pt x="9446" y="18900"/>
                    <a:pt x="8771" y="18598"/>
                    <a:pt x="8771" y="18225"/>
                  </a:cubicBezTo>
                  <a:lnTo>
                    <a:pt x="8771" y="13500"/>
                  </a:lnTo>
                  <a:cubicBezTo>
                    <a:pt x="8771" y="13484"/>
                    <a:pt x="8781" y="13473"/>
                    <a:pt x="8782" y="13458"/>
                  </a:cubicBezTo>
                  <a:cubicBezTo>
                    <a:pt x="8789" y="13361"/>
                    <a:pt x="8815" y="13271"/>
                    <a:pt x="8859" y="13191"/>
                  </a:cubicBezTo>
                  <a:cubicBezTo>
                    <a:pt x="8871" y="13169"/>
                    <a:pt x="8884" y="13151"/>
                    <a:pt x="8898" y="13132"/>
                  </a:cubicBezTo>
                  <a:cubicBezTo>
                    <a:pt x="8952" y="13051"/>
                    <a:pt x="9020" y="12985"/>
                    <a:pt x="9103" y="12934"/>
                  </a:cubicBezTo>
                  <a:cubicBezTo>
                    <a:pt x="9107" y="12931"/>
                    <a:pt x="9108" y="12927"/>
                    <a:pt x="9112" y="12925"/>
                  </a:cubicBezTo>
                  <a:cubicBezTo>
                    <a:pt x="9115" y="12925"/>
                    <a:pt x="9117" y="12922"/>
                    <a:pt x="9120" y="12922"/>
                  </a:cubicBezTo>
                  <a:cubicBezTo>
                    <a:pt x="9174" y="12892"/>
                    <a:pt x="9238" y="12885"/>
                    <a:pt x="9299" y="12868"/>
                  </a:cubicBezTo>
                  <a:cubicBezTo>
                    <a:pt x="11003" y="13049"/>
                    <a:pt x="12545" y="14424"/>
                    <a:pt x="13604" y="16495"/>
                  </a:cubicBezTo>
                  <a:lnTo>
                    <a:pt x="13621" y="16487"/>
                  </a:lnTo>
                  <a:cubicBezTo>
                    <a:pt x="14404" y="17950"/>
                    <a:pt x="15490" y="18900"/>
                    <a:pt x="16874" y="18900"/>
                  </a:cubicBezTo>
                  <a:cubicBezTo>
                    <a:pt x="19977" y="18900"/>
                    <a:pt x="21600" y="14145"/>
                    <a:pt x="21600" y="9450"/>
                  </a:cubicBezTo>
                  <a:cubicBezTo>
                    <a:pt x="21600" y="4754"/>
                    <a:pt x="19977" y="0"/>
                    <a:pt x="16874" y="0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</p:spPr>
          <p:txBody>
            <a:bodyPr lIns="50701" tIns="50701" rIns="50701" bIns="50701" anchor="ctr"/>
            <a:lstStyle/>
            <a:p>
              <a:pPr marL="0" marR="0" lvl="0" indent="0" algn="l" defTabSz="608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9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微软雅黑" panose="020B0503020204020204" charset="-122"/>
                <a:cs typeface="+mn-lt"/>
                <a:sym typeface="Arial" panose="020B0604020202020204"/>
              </a:endParaRPr>
            </a:p>
          </p:txBody>
        </p:sp>
      </p:grpSp>
      <p:sp>
        <p:nvSpPr>
          <p:cNvPr id="19" name="Arc 402"/>
          <p:cNvSpPr/>
          <p:nvPr/>
        </p:nvSpPr>
        <p:spPr>
          <a:xfrm flipV="1">
            <a:off x="9052577" y="3886999"/>
            <a:ext cx="1678923" cy="1678922"/>
          </a:xfrm>
          <a:prstGeom prst="arc">
            <a:avLst/>
          </a:prstGeom>
          <a:noFill/>
          <a:ln w="9525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lvl="0" indent="0" algn="ctr" defTabSz="12172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19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微软雅黑" panose="020B0503020204020204" charset="-122"/>
              <a:cs typeface="+mn-lt"/>
              <a:sym typeface="Arial" panose="020B0604020202020204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8382CAFB-1F11-4769-B99B-FE4F6860D5BD}"/>
              </a:ext>
            </a:extLst>
          </p:cNvPr>
          <p:cNvGrpSpPr/>
          <p:nvPr/>
        </p:nvGrpSpPr>
        <p:grpSpPr>
          <a:xfrm>
            <a:off x="8792842" y="3704105"/>
            <a:ext cx="1672756" cy="1672756"/>
            <a:chOff x="8792842" y="3704105"/>
            <a:chExt cx="1672756" cy="1672756"/>
          </a:xfrm>
        </p:grpSpPr>
        <p:sp>
          <p:nvSpPr>
            <p:cNvPr id="18" name="Oval 395"/>
            <p:cNvSpPr/>
            <p:nvPr/>
          </p:nvSpPr>
          <p:spPr>
            <a:xfrm>
              <a:off x="8792842" y="3704105"/>
              <a:ext cx="1672756" cy="1672756"/>
            </a:xfrm>
            <a:prstGeom prst="ellipse">
              <a:avLst/>
            </a:pr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Arial" panose="020B0604020202020204"/>
              </a:endParaRPr>
            </a:p>
          </p:txBody>
        </p:sp>
        <p:sp>
          <p:nvSpPr>
            <p:cNvPr id="20" name="AutoShape 126"/>
            <p:cNvSpPr/>
            <p:nvPr/>
          </p:nvSpPr>
          <p:spPr bwMode="auto">
            <a:xfrm>
              <a:off x="9296477" y="4222346"/>
              <a:ext cx="636275" cy="6362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701" tIns="50701" rIns="50701" bIns="50701" anchor="ctr"/>
            <a:lstStyle/>
            <a:p>
              <a:pPr marL="0" marR="0" lvl="0" indent="0" algn="l" defTabSz="608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9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微软雅黑" panose="020B0503020204020204" charset="-122"/>
                <a:cs typeface="+mn-lt"/>
                <a:sym typeface="Arial" panose="020B0604020202020204"/>
              </a:endParaRPr>
            </a:p>
          </p:txBody>
        </p:sp>
        <p:sp>
          <p:nvSpPr>
            <p:cNvPr id="21" name="AutoShape 127"/>
            <p:cNvSpPr/>
            <p:nvPr/>
          </p:nvSpPr>
          <p:spPr bwMode="auto">
            <a:xfrm>
              <a:off x="9554249" y="4321323"/>
              <a:ext cx="150094" cy="14900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701" tIns="50701" rIns="50701" bIns="50701" anchor="ctr"/>
            <a:lstStyle/>
            <a:p>
              <a:pPr marL="0" marR="0" lvl="0" indent="0" algn="l" defTabSz="608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9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微软雅黑" panose="020B0503020204020204" charset="-122"/>
                <a:cs typeface="+mn-lt"/>
                <a:sym typeface="Arial" panose="020B0604020202020204"/>
              </a:endParaRPr>
            </a:p>
          </p:txBody>
        </p:sp>
      </p:grpSp>
      <p:sp>
        <p:nvSpPr>
          <p:cNvPr id="54" name="TextBox 76"/>
          <p:cNvSpPr txBox="1"/>
          <p:nvPr/>
        </p:nvSpPr>
        <p:spPr>
          <a:xfrm>
            <a:off x="1914843" y="3952875"/>
            <a:ext cx="109855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ea typeface="+mn-lt"/>
                <a:cs typeface="+mn-cs"/>
              </a:rPr>
              <a:t>添加标题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1310005" y="4321175"/>
            <a:ext cx="2308225" cy="123681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cs typeface="+mn-ea"/>
              <a:sym typeface="FZHei-B01S" panose="02010601030101010101" pitchFamily="2" charset="-122"/>
            </a:endParaRPr>
          </a:p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Noto Sans S Chinese Regular" panose="020B0500000000000000" charset="-122"/>
              <a:sym typeface="+mn-ea"/>
            </a:endParaRPr>
          </a:p>
        </p:txBody>
      </p:sp>
      <p:sp>
        <p:nvSpPr>
          <p:cNvPr id="22" name="TextBox 76"/>
          <p:cNvSpPr txBox="1"/>
          <p:nvPr/>
        </p:nvSpPr>
        <p:spPr>
          <a:xfrm>
            <a:off x="6831648" y="3952875"/>
            <a:ext cx="109855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ea typeface="+mn-lt"/>
                <a:cs typeface="+mn-cs"/>
              </a:rPr>
              <a:t>添加标题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6226810" y="4321175"/>
            <a:ext cx="2308225" cy="10147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26" name="TextBox 76"/>
          <p:cNvSpPr txBox="1"/>
          <p:nvPr/>
        </p:nvSpPr>
        <p:spPr>
          <a:xfrm>
            <a:off x="4428808" y="2172970"/>
            <a:ext cx="109855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ea typeface="+mn-lt"/>
                <a:cs typeface="+mn-cs"/>
              </a:rPr>
              <a:t>添加标题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823970" y="2541270"/>
            <a:ext cx="2308225" cy="10147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28" name="TextBox 76"/>
          <p:cNvSpPr txBox="1"/>
          <p:nvPr/>
        </p:nvSpPr>
        <p:spPr>
          <a:xfrm>
            <a:off x="9379268" y="2172970"/>
            <a:ext cx="109855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ea typeface="+mn-lt"/>
                <a:cs typeface="+mn-cs"/>
              </a:rPr>
              <a:t>添加标题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8774430" y="2541270"/>
            <a:ext cx="2308225" cy="10147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erris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000"/>
                            </p:stCondLst>
                            <p:childTnLst>
                              <p:par>
                                <p:cTn id="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500"/>
                            </p:stCondLst>
                            <p:childTnLst>
                              <p:par>
                                <p:cTn id="6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000"/>
                            </p:stCondLst>
                            <p:childTnLst>
                              <p:par>
                                <p:cTn id="6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8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1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1500"/>
                            </p:stCondLst>
                            <p:childTnLst>
                              <p:par>
                                <p:cTn id="7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2000"/>
                            </p:stCondLst>
                            <p:childTnLst>
                              <p:par>
                                <p:cTn id="8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5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3" grpId="0" animBg="1"/>
      <p:bldP spid="13" grpId="0" animBg="1"/>
      <p:bldP spid="16" grpId="0" animBg="1"/>
      <p:bldP spid="19" grpId="0" animBg="1"/>
      <p:bldP spid="54" grpId="0" bldLvl="0" animBg="1"/>
      <p:bldP spid="57" grpId="0" bldLvl="0"/>
      <p:bldP spid="22" grpId="0" bldLvl="0" animBg="1"/>
      <p:bldP spid="23" grpId="0" bldLvl="0"/>
      <p:bldP spid="26" grpId="0" bldLvl="0" animBg="1"/>
      <p:bldP spid="27" grpId="0" bldLvl="0"/>
      <p:bldP spid="28" grpId="0" bldLvl="0" animBg="1"/>
      <p:bldP spid="29" grpId="0" bldLvl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时间分配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2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</a:t>
            </a:r>
            <a:r>
              <a:rPr lang="en-US" sz="2000" b="1" dirty="0">
                <a:cs typeface="+mn-lt"/>
              </a:rPr>
              <a:t>2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18703" y="195804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sp>
        <p:nvSpPr>
          <p:cNvPr id="27" name="MH_Text_1"/>
          <p:cNvSpPr/>
          <p:nvPr>
            <p:custDataLst>
              <p:tags r:id="rId1"/>
            </p:custDataLst>
          </p:nvPr>
        </p:nvSpPr>
        <p:spPr>
          <a:xfrm>
            <a:off x="1782762" y="3975919"/>
            <a:ext cx="1862138" cy="1253305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1218565" fontAlgn="auto">
              <a:lnSpc>
                <a:spcPts val="18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sym typeface="FZHei-B01S" panose="02010601030101010101" pitchFamily="2" charset="-122"/>
            </a:endParaRPr>
          </a:p>
        </p:txBody>
      </p:sp>
      <p:cxnSp>
        <p:nvCxnSpPr>
          <p:cNvPr id="28" name="MH_Other_1"/>
          <p:cNvCxnSpPr/>
          <p:nvPr>
            <p:custDataLst>
              <p:tags r:id="rId2"/>
            </p:custDataLst>
          </p:nvPr>
        </p:nvCxnSpPr>
        <p:spPr>
          <a:xfrm>
            <a:off x="1430338" y="3047231"/>
            <a:ext cx="574675" cy="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MH_SubTitle_1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190750" y="2523356"/>
            <a:ext cx="1047750" cy="1047750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sz="2000" b="1" dirty="0">
                <a:ea typeface="+mn-lt"/>
                <a:sym typeface="+mn-ea"/>
              </a:rPr>
              <a:t>计划</a:t>
            </a:r>
          </a:p>
        </p:txBody>
      </p:sp>
      <p:sp>
        <p:nvSpPr>
          <p:cNvPr id="30" name="MH_SubTitle_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335463" y="2523356"/>
            <a:ext cx="1046163" cy="1047750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sz="2000" b="1" dirty="0">
                <a:ea typeface="+mn-lt"/>
                <a:sym typeface="+mn-ea"/>
              </a:rPr>
              <a:t>计划</a:t>
            </a:r>
          </a:p>
        </p:txBody>
      </p:sp>
      <p:sp>
        <p:nvSpPr>
          <p:cNvPr id="31" name="MH_SubTitle_3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478588" y="2523356"/>
            <a:ext cx="1046163" cy="1047750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sz="2000" b="1" dirty="0">
                <a:ea typeface="+mn-lt"/>
                <a:sym typeface="+mn-ea"/>
              </a:rPr>
              <a:t>计划</a:t>
            </a:r>
          </a:p>
        </p:txBody>
      </p:sp>
      <p:cxnSp>
        <p:nvCxnSpPr>
          <p:cNvPr id="32" name="MH_Other_8"/>
          <p:cNvCxnSpPr/>
          <p:nvPr>
            <p:custDataLst>
              <p:tags r:id="rId6"/>
            </p:custDataLst>
          </p:nvPr>
        </p:nvCxnSpPr>
        <p:spPr>
          <a:xfrm>
            <a:off x="7710488" y="3047231"/>
            <a:ext cx="727075" cy="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sys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MH_SubTitle_4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8628063" y="2523356"/>
            <a:ext cx="1046163" cy="1047750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sz="2000" b="1" dirty="0">
                <a:ea typeface="+mn-lt"/>
                <a:sym typeface="+mn-ea"/>
              </a:rPr>
              <a:t>计划</a:t>
            </a:r>
          </a:p>
        </p:txBody>
      </p:sp>
      <p:cxnSp>
        <p:nvCxnSpPr>
          <p:cNvPr id="34" name="MH_Other_11"/>
          <p:cNvCxnSpPr/>
          <p:nvPr>
            <p:custDataLst>
              <p:tags r:id="rId8"/>
            </p:custDataLst>
          </p:nvPr>
        </p:nvCxnSpPr>
        <p:spPr>
          <a:xfrm>
            <a:off x="9859963" y="3047231"/>
            <a:ext cx="574675" cy="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sys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MH_Other_12"/>
          <p:cNvCxnSpPr/>
          <p:nvPr>
            <p:custDataLst>
              <p:tags r:id="rId9"/>
            </p:custDataLst>
          </p:nvPr>
        </p:nvCxnSpPr>
        <p:spPr>
          <a:xfrm>
            <a:off x="3422650" y="3047231"/>
            <a:ext cx="728662" cy="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sys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MH_Other_13"/>
          <p:cNvCxnSpPr/>
          <p:nvPr>
            <p:custDataLst>
              <p:tags r:id="rId10"/>
            </p:custDataLst>
          </p:nvPr>
        </p:nvCxnSpPr>
        <p:spPr>
          <a:xfrm>
            <a:off x="5567363" y="3047231"/>
            <a:ext cx="727075" cy="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sys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MH_Text_1"/>
          <p:cNvSpPr/>
          <p:nvPr>
            <p:custDataLst>
              <p:tags r:id="rId11"/>
            </p:custDataLst>
          </p:nvPr>
        </p:nvSpPr>
        <p:spPr>
          <a:xfrm>
            <a:off x="4068762" y="3975918"/>
            <a:ext cx="1862138" cy="1253305"/>
          </a:xfrm>
          <a:prstGeom prst="rect">
            <a:avLst/>
          </a:prstGeom>
        </p:spPr>
        <p:txBody>
          <a:bodyPr>
            <a:noAutofit/>
          </a:bodyPr>
          <a:lstStyle/>
          <a:p>
            <a:pPr lvl="0" algn="ctr" defTabSz="1218565">
              <a:lnSpc>
                <a:spcPts val="18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38" name="MH_Text_1"/>
          <p:cNvSpPr/>
          <p:nvPr>
            <p:custDataLst>
              <p:tags r:id="rId12"/>
            </p:custDataLst>
          </p:nvPr>
        </p:nvSpPr>
        <p:spPr>
          <a:xfrm>
            <a:off x="6261100" y="3975918"/>
            <a:ext cx="1862138" cy="1253305"/>
          </a:xfrm>
          <a:prstGeom prst="rect">
            <a:avLst/>
          </a:prstGeom>
        </p:spPr>
        <p:txBody>
          <a:bodyPr>
            <a:noAutofit/>
          </a:bodyPr>
          <a:lstStyle/>
          <a:p>
            <a:pPr lvl="0" algn="ctr" defTabSz="1218565">
              <a:lnSpc>
                <a:spcPts val="18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39" name="MH_Text_1"/>
          <p:cNvSpPr/>
          <p:nvPr>
            <p:custDataLst>
              <p:tags r:id="rId13"/>
            </p:custDataLst>
          </p:nvPr>
        </p:nvSpPr>
        <p:spPr>
          <a:xfrm>
            <a:off x="8547100" y="3975917"/>
            <a:ext cx="1862138" cy="1253305"/>
          </a:xfrm>
          <a:prstGeom prst="rect">
            <a:avLst/>
          </a:prstGeom>
        </p:spPr>
        <p:txBody>
          <a:bodyPr>
            <a:noAutofit/>
          </a:bodyPr>
          <a:lstStyle/>
          <a:p>
            <a:pPr lvl="0" algn="ctr" defTabSz="1218565">
              <a:lnSpc>
                <a:spcPts val="18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conveyor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27" grpId="0"/>
      <p:bldP spid="29" grpId="0" bldLvl="0" animBg="1"/>
      <p:bldP spid="30" grpId="0" bldLvl="0" animBg="1"/>
      <p:bldP spid="31" grpId="0" bldLvl="0" animBg="1"/>
      <p:bldP spid="33" grpId="0" bldLvl="0" animBg="1"/>
      <p:bldP spid="37" grpId="0"/>
      <p:bldP spid="38" grpId="0"/>
      <p:bldP spid="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时间分配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2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</a:t>
            </a:r>
            <a:r>
              <a:rPr lang="en-US" sz="2000" b="1" dirty="0">
                <a:cs typeface="+mn-lt"/>
              </a:rPr>
              <a:t>2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85EE71BB-2793-4F43-9785-D4B435F8282C}"/>
              </a:ext>
            </a:extLst>
          </p:cNvPr>
          <p:cNvGrpSpPr/>
          <p:nvPr/>
        </p:nvGrpSpPr>
        <p:grpSpPr>
          <a:xfrm>
            <a:off x="2038985" y="2437765"/>
            <a:ext cx="1735455" cy="2222500"/>
            <a:chOff x="2038985" y="2437765"/>
            <a:chExt cx="1735455" cy="2222500"/>
          </a:xfrm>
        </p:grpSpPr>
        <p:sp>
          <p:nvSpPr>
            <p:cNvPr id="2" name="KSO_GT1"/>
            <p:cNvSpPr txBox="1">
              <a:spLocks noChangeArrowheads="1"/>
            </p:cNvSpPr>
            <p:nvPr/>
          </p:nvSpPr>
          <p:spPr bwMode="auto">
            <a:xfrm rot="3140710">
              <a:off x="1887855" y="3689985"/>
              <a:ext cx="1077595" cy="45148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lt"/>
                <a:cs typeface="+mn-ea"/>
                <a:sym typeface="+mn-lt"/>
              </a:endParaRPr>
            </a:p>
          </p:txBody>
        </p:sp>
        <p:sp>
          <p:nvSpPr>
            <p:cNvPr id="3" name="任意多边形 29"/>
            <p:cNvSpPr/>
            <p:nvPr/>
          </p:nvSpPr>
          <p:spPr>
            <a:xfrm>
              <a:off x="2038985" y="2437765"/>
              <a:ext cx="1735455" cy="1776730"/>
            </a:xfrm>
            <a:custGeom>
              <a:avLst/>
              <a:gdLst>
                <a:gd name="connsiteX0" fmla="*/ 810262 w 1773141"/>
                <a:gd name="connsiteY0" fmla="*/ 1611 h 1814710"/>
                <a:gd name="connsiteX1" fmla="*/ 1585932 w 1773141"/>
                <a:gd name="connsiteY1" fmla="*/ 355924 h 1814710"/>
                <a:gd name="connsiteX2" fmla="*/ 1417218 w 1773141"/>
                <a:gd name="connsiteY2" fmla="*/ 1628933 h 1814710"/>
                <a:gd name="connsiteX3" fmla="*/ 904488 w 1773141"/>
                <a:gd name="connsiteY3" fmla="*/ 1814710 h 1814710"/>
                <a:gd name="connsiteX4" fmla="*/ 0 w 1773141"/>
                <a:gd name="connsiteY4" fmla="*/ 633846 h 1814710"/>
                <a:gd name="connsiteX5" fmla="*/ 312924 w 1773141"/>
                <a:gd name="connsiteY5" fmla="*/ 187210 h 1814710"/>
                <a:gd name="connsiteX6" fmla="*/ 810262 w 1773141"/>
                <a:gd name="connsiteY6" fmla="*/ 1611 h 181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3141" h="1814710">
                  <a:moveTo>
                    <a:pt x="810262" y="1611"/>
                  </a:moveTo>
                  <a:cubicBezTo>
                    <a:pt x="1101237" y="-15717"/>
                    <a:pt x="1395343" y="107099"/>
                    <a:pt x="1585932" y="355924"/>
                  </a:cubicBezTo>
                  <a:cubicBezTo>
                    <a:pt x="1890875" y="754045"/>
                    <a:pt x="1815339" y="1323990"/>
                    <a:pt x="1417218" y="1628933"/>
                  </a:cubicBezTo>
                  <a:cubicBezTo>
                    <a:pt x="1263543" y="1746641"/>
                    <a:pt x="1084268" y="1807659"/>
                    <a:pt x="904488" y="1814710"/>
                  </a:cubicBezTo>
                  <a:lnTo>
                    <a:pt x="0" y="633846"/>
                  </a:lnTo>
                  <a:cubicBezTo>
                    <a:pt x="53638" y="462110"/>
                    <a:pt x="159249" y="304918"/>
                    <a:pt x="312924" y="187210"/>
                  </a:cubicBezTo>
                  <a:cubicBezTo>
                    <a:pt x="462219" y="72857"/>
                    <a:pt x="635677" y="12008"/>
                    <a:pt x="810262" y="1611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ea"/>
              </a:endParaRPr>
            </a:p>
          </p:txBody>
        </p:sp>
        <p:pic>
          <p:nvPicPr>
            <p:cNvPr id="11" name="图片 37"/>
            <p:cNvPicPr>
              <a:picLocks noChangeAspect="1"/>
            </p:cNvPicPr>
            <p:nvPr/>
          </p:nvPicPr>
          <p:blipFill>
            <a:blip r:embed="rId4" cstate="print"/>
            <a:srcRect l="86467"/>
            <a:stretch>
              <a:fillRect/>
            </a:stretch>
          </p:blipFill>
          <p:spPr bwMode="auto">
            <a:xfrm rot="19354029">
              <a:off x="2424430" y="2455545"/>
              <a:ext cx="263525" cy="22047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Freeform 114"/>
            <p:cNvSpPr>
              <a:spLocks noEditPoints="1"/>
            </p:cNvSpPr>
            <p:nvPr/>
          </p:nvSpPr>
          <p:spPr bwMode="auto">
            <a:xfrm>
              <a:off x="2708910" y="3030855"/>
              <a:ext cx="363855" cy="483870"/>
            </a:xfrm>
            <a:custGeom>
              <a:avLst/>
              <a:gdLst>
                <a:gd name="T0" fmla="*/ 2147483647 w 680"/>
                <a:gd name="T1" fmla="*/ 2147483647 h 904"/>
                <a:gd name="T2" fmla="*/ 2147483647 w 680"/>
                <a:gd name="T3" fmla="*/ 2147483647 h 904"/>
                <a:gd name="T4" fmla="*/ 2147483647 w 680"/>
                <a:gd name="T5" fmla="*/ 2147483647 h 904"/>
                <a:gd name="T6" fmla="*/ 0 w 680"/>
                <a:gd name="T7" fmla="*/ 2147483647 h 904"/>
                <a:gd name="T8" fmla="*/ 0 w 680"/>
                <a:gd name="T9" fmla="*/ 2147483647 h 904"/>
                <a:gd name="T10" fmla="*/ 2147483647 w 680"/>
                <a:gd name="T11" fmla="*/ 2147483647 h 904"/>
                <a:gd name="T12" fmla="*/ 2147483647 w 680"/>
                <a:gd name="T13" fmla="*/ 2147483647 h 904"/>
                <a:gd name="T14" fmla="*/ 2147483647 w 680"/>
                <a:gd name="T15" fmla="*/ 2147483647 h 904"/>
                <a:gd name="T16" fmla="*/ 2147483647 w 680"/>
                <a:gd name="T17" fmla="*/ 2147483647 h 904"/>
                <a:gd name="T18" fmla="*/ 2147483647 w 680"/>
                <a:gd name="T19" fmla="*/ 2147483647 h 904"/>
                <a:gd name="T20" fmla="*/ 2147483647 w 680"/>
                <a:gd name="T21" fmla="*/ 2147483647 h 904"/>
                <a:gd name="T22" fmla="*/ 2147483647 w 680"/>
                <a:gd name="T23" fmla="*/ 2147483647 h 904"/>
                <a:gd name="T24" fmla="*/ 2147483647 w 680"/>
                <a:gd name="T25" fmla="*/ 2147483647 h 904"/>
                <a:gd name="T26" fmla="*/ 2147483647 w 680"/>
                <a:gd name="T27" fmla="*/ 0 h 904"/>
                <a:gd name="T28" fmla="*/ 2147483647 w 680"/>
                <a:gd name="T29" fmla="*/ 0 h 904"/>
                <a:gd name="T30" fmla="*/ 2147483647 w 680"/>
                <a:gd name="T31" fmla="*/ 2147483647 h 904"/>
                <a:gd name="T32" fmla="*/ 2147483647 w 680"/>
                <a:gd name="T33" fmla="*/ 2147483647 h 904"/>
                <a:gd name="T34" fmla="*/ 2147483647 w 680"/>
                <a:gd name="T35" fmla="*/ 2147483647 h 904"/>
                <a:gd name="T36" fmla="*/ 2147483647 w 680"/>
                <a:gd name="T37" fmla="*/ 2147483647 h 904"/>
                <a:gd name="T38" fmla="*/ 2147483647 w 680"/>
                <a:gd name="T39" fmla="*/ 2147483647 h 904"/>
                <a:gd name="T40" fmla="*/ 2147483647 w 680"/>
                <a:gd name="T41" fmla="*/ 2147483647 h 904"/>
                <a:gd name="T42" fmla="*/ 2147483647 w 680"/>
                <a:gd name="T43" fmla="*/ 2147483647 h 904"/>
                <a:gd name="T44" fmla="*/ 2147483647 w 680"/>
                <a:gd name="T45" fmla="*/ 2147483647 h 904"/>
                <a:gd name="T46" fmla="*/ 2147483647 w 680"/>
                <a:gd name="T47" fmla="*/ 2147483647 h 904"/>
                <a:gd name="T48" fmla="*/ 2147483647 w 680"/>
                <a:gd name="T49" fmla="*/ 2147483647 h 904"/>
                <a:gd name="T50" fmla="*/ 0 w 680"/>
                <a:gd name="T51" fmla="*/ 2147483647 h 904"/>
                <a:gd name="T52" fmla="*/ 2147483647 w 680"/>
                <a:gd name="T53" fmla="*/ 2147483647 h 904"/>
                <a:gd name="T54" fmla="*/ 2147483647 w 680"/>
                <a:gd name="T55" fmla="*/ 2147483647 h 904"/>
                <a:gd name="T56" fmla="*/ 2147483647 w 680"/>
                <a:gd name="T57" fmla="*/ 2147483647 h 90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680"/>
                <a:gd name="T88" fmla="*/ 0 h 904"/>
                <a:gd name="T89" fmla="*/ 680 w 680"/>
                <a:gd name="T90" fmla="*/ 904 h 904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680" h="904">
                  <a:moveTo>
                    <a:pt x="680" y="527"/>
                  </a:moveTo>
                  <a:cubicBezTo>
                    <a:pt x="680" y="803"/>
                    <a:pt x="680" y="803"/>
                    <a:pt x="680" y="803"/>
                  </a:cubicBezTo>
                  <a:cubicBezTo>
                    <a:pt x="680" y="859"/>
                    <a:pt x="528" y="904"/>
                    <a:pt x="340" y="904"/>
                  </a:cubicBezTo>
                  <a:cubicBezTo>
                    <a:pt x="152" y="904"/>
                    <a:pt x="0" y="859"/>
                    <a:pt x="0" y="803"/>
                  </a:cubicBezTo>
                  <a:cubicBezTo>
                    <a:pt x="0" y="527"/>
                    <a:pt x="0" y="527"/>
                    <a:pt x="0" y="527"/>
                  </a:cubicBezTo>
                  <a:cubicBezTo>
                    <a:pt x="109" y="587"/>
                    <a:pt x="291" y="591"/>
                    <a:pt x="340" y="591"/>
                  </a:cubicBezTo>
                  <a:cubicBezTo>
                    <a:pt x="389" y="591"/>
                    <a:pt x="571" y="587"/>
                    <a:pt x="680" y="527"/>
                  </a:cubicBezTo>
                  <a:close/>
                  <a:moveTo>
                    <a:pt x="299" y="398"/>
                  </a:moveTo>
                  <a:cubicBezTo>
                    <a:pt x="322" y="422"/>
                    <a:pt x="358" y="422"/>
                    <a:pt x="381" y="398"/>
                  </a:cubicBezTo>
                  <a:cubicBezTo>
                    <a:pt x="550" y="217"/>
                    <a:pt x="550" y="217"/>
                    <a:pt x="550" y="217"/>
                  </a:cubicBezTo>
                  <a:cubicBezTo>
                    <a:pt x="572" y="194"/>
                    <a:pt x="564" y="174"/>
                    <a:pt x="531" y="174"/>
                  </a:cubicBezTo>
                  <a:cubicBezTo>
                    <a:pt x="444" y="174"/>
                    <a:pt x="444" y="174"/>
                    <a:pt x="444" y="174"/>
                  </a:cubicBezTo>
                  <a:cubicBezTo>
                    <a:pt x="444" y="59"/>
                    <a:pt x="444" y="59"/>
                    <a:pt x="444" y="59"/>
                  </a:cubicBezTo>
                  <a:cubicBezTo>
                    <a:pt x="444" y="27"/>
                    <a:pt x="417" y="0"/>
                    <a:pt x="385" y="0"/>
                  </a:cubicBezTo>
                  <a:cubicBezTo>
                    <a:pt x="295" y="0"/>
                    <a:pt x="295" y="0"/>
                    <a:pt x="295" y="0"/>
                  </a:cubicBezTo>
                  <a:cubicBezTo>
                    <a:pt x="263" y="0"/>
                    <a:pt x="236" y="27"/>
                    <a:pt x="236" y="59"/>
                  </a:cubicBezTo>
                  <a:cubicBezTo>
                    <a:pt x="236" y="174"/>
                    <a:pt x="236" y="174"/>
                    <a:pt x="236" y="174"/>
                  </a:cubicBezTo>
                  <a:cubicBezTo>
                    <a:pt x="149" y="174"/>
                    <a:pt x="149" y="174"/>
                    <a:pt x="149" y="174"/>
                  </a:cubicBezTo>
                  <a:cubicBezTo>
                    <a:pt x="116" y="174"/>
                    <a:pt x="108" y="194"/>
                    <a:pt x="130" y="217"/>
                  </a:cubicBezTo>
                  <a:lnTo>
                    <a:pt x="299" y="398"/>
                  </a:lnTo>
                  <a:close/>
                  <a:moveTo>
                    <a:pt x="477" y="356"/>
                  </a:moveTo>
                  <a:cubicBezTo>
                    <a:pt x="411" y="426"/>
                    <a:pt x="411" y="426"/>
                    <a:pt x="411" y="426"/>
                  </a:cubicBezTo>
                  <a:cubicBezTo>
                    <a:pt x="392" y="446"/>
                    <a:pt x="367" y="457"/>
                    <a:pt x="340" y="457"/>
                  </a:cubicBezTo>
                  <a:cubicBezTo>
                    <a:pt x="313" y="457"/>
                    <a:pt x="288" y="446"/>
                    <a:pt x="269" y="426"/>
                  </a:cubicBezTo>
                  <a:cubicBezTo>
                    <a:pt x="203" y="356"/>
                    <a:pt x="203" y="356"/>
                    <a:pt x="203" y="356"/>
                  </a:cubicBezTo>
                  <a:cubicBezTo>
                    <a:pt x="83" y="371"/>
                    <a:pt x="0" y="407"/>
                    <a:pt x="0" y="448"/>
                  </a:cubicBezTo>
                  <a:cubicBezTo>
                    <a:pt x="0" y="504"/>
                    <a:pt x="152" y="550"/>
                    <a:pt x="340" y="550"/>
                  </a:cubicBezTo>
                  <a:cubicBezTo>
                    <a:pt x="528" y="550"/>
                    <a:pt x="680" y="504"/>
                    <a:pt x="680" y="448"/>
                  </a:cubicBezTo>
                  <a:cubicBezTo>
                    <a:pt x="680" y="407"/>
                    <a:pt x="597" y="371"/>
                    <a:pt x="477" y="35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lIns="91402" tIns="45702" rIns="91402" bIns="45702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ea typeface="方正书宋简体" panose="03000509000000000000" pitchFamily="65" charset="-122"/>
                <a:cs typeface="+mn-lt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9A9C0A2B-0662-4BB1-B7E6-FEC2EA17BE3B}"/>
              </a:ext>
            </a:extLst>
          </p:cNvPr>
          <p:cNvGrpSpPr/>
          <p:nvPr/>
        </p:nvGrpSpPr>
        <p:grpSpPr>
          <a:xfrm>
            <a:off x="4208145" y="2437765"/>
            <a:ext cx="1735455" cy="2222500"/>
            <a:chOff x="4208145" y="2437765"/>
            <a:chExt cx="1735455" cy="2222500"/>
          </a:xfrm>
        </p:grpSpPr>
        <p:sp>
          <p:nvSpPr>
            <p:cNvPr id="13" name="KSO_GT1"/>
            <p:cNvSpPr txBox="1">
              <a:spLocks noChangeArrowheads="1"/>
            </p:cNvSpPr>
            <p:nvPr/>
          </p:nvSpPr>
          <p:spPr bwMode="auto">
            <a:xfrm rot="3140710">
              <a:off x="4058285" y="3689985"/>
              <a:ext cx="1077595" cy="45148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lt"/>
                <a:cs typeface="+mn-ea"/>
                <a:sym typeface="+mn-lt"/>
              </a:endParaRPr>
            </a:p>
          </p:txBody>
        </p:sp>
        <p:sp>
          <p:nvSpPr>
            <p:cNvPr id="14" name="任意多边形 41"/>
            <p:cNvSpPr/>
            <p:nvPr/>
          </p:nvSpPr>
          <p:spPr>
            <a:xfrm>
              <a:off x="4208145" y="2437765"/>
              <a:ext cx="1735455" cy="1776730"/>
            </a:xfrm>
            <a:custGeom>
              <a:avLst/>
              <a:gdLst>
                <a:gd name="connsiteX0" fmla="*/ 810262 w 1773141"/>
                <a:gd name="connsiteY0" fmla="*/ 1611 h 1814710"/>
                <a:gd name="connsiteX1" fmla="*/ 1585932 w 1773141"/>
                <a:gd name="connsiteY1" fmla="*/ 355924 h 1814710"/>
                <a:gd name="connsiteX2" fmla="*/ 1417218 w 1773141"/>
                <a:gd name="connsiteY2" fmla="*/ 1628933 h 1814710"/>
                <a:gd name="connsiteX3" fmla="*/ 904488 w 1773141"/>
                <a:gd name="connsiteY3" fmla="*/ 1814710 h 1814710"/>
                <a:gd name="connsiteX4" fmla="*/ 0 w 1773141"/>
                <a:gd name="connsiteY4" fmla="*/ 633846 h 1814710"/>
                <a:gd name="connsiteX5" fmla="*/ 312924 w 1773141"/>
                <a:gd name="connsiteY5" fmla="*/ 187210 h 1814710"/>
                <a:gd name="connsiteX6" fmla="*/ 810262 w 1773141"/>
                <a:gd name="connsiteY6" fmla="*/ 1611 h 181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3141" h="1814710">
                  <a:moveTo>
                    <a:pt x="810262" y="1611"/>
                  </a:moveTo>
                  <a:cubicBezTo>
                    <a:pt x="1101237" y="-15717"/>
                    <a:pt x="1395343" y="107099"/>
                    <a:pt x="1585932" y="355924"/>
                  </a:cubicBezTo>
                  <a:cubicBezTo>
                    <a:pt x="1890875" y="754045"/>
                    <a:pt x="1815339" y="1323990"/>
                    <a:pt x="1417218" y="1628933"/>
                  </a:cubicBezTo>
                  <a:cubicBezTo>
                    <a:pt x="1263543" y="1746641"/>
                    <a:pt x="1084268" y="1807659"/>
                    <a:pt x="904488" y="1814710"/>
                  </a:cubicBezTo>
                  <a:lnTo>
                    <a:pt x="0" y="633846"/>
                  </a:lnTo>
                  <a:cubicBezTo>
                    <a:pt x="53638" y="462110"/>
                    <a:pt x="159249" y="304918"/>
                    <a:pt x="312924" y="187210"/>
                  </a:cubicBezTo>
                  <a:cubicBezTo>
                    <a:pt x="462219" y="72857"/>
                    <a:pt x="635677" y="12008"/>
                    <a:pt x="810262" y="1611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ea"/>
              </a:endParaRPr>
            </a:p>
          </p:txBody>
        </p:sp>
        <p:pic>
          <p:nvPicPr>
            <p:cNvPr id="15" name="图片 42"/>
            <p:cNvPicPr>
              <a:picLocks noChangeAspect="1"/>
            </p:cNvPicPr>
            <p:nvPr/>
          </p:nvPicPr>
          <p:blipFill>
            <a:blip r:embed="rId4" cstate="print"/>
            <a:srcRect l="86467"/>
            <a:stretch>
              <a:fillRect/>
            </a:stretch>
          </p:blipFill>
          <p:spPr bwMode="auto">
            <a:xfrm rot="19354029">
              <a:off x="4594860" y="2455545"/>
              <a:ext cx="263525" cy="22047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22" name="组合 61"/>
            <p:cNvGrpSpPr/>
            <p:nvPr/>
          </p:nvGrpSpPr>
          <p:grpSpPr bwMode="auto">
            <a:xfrm>
              <a:off x="4957844" y="2975649"/>
              <a:ext cx="438150" cy="408301"/>
              <a:chOff x="2040130" y="2344932"/>
              <a:chExt cx="1408011" cy="1315083"/>
            </a:xfrm>
            <a:solidFill>
              <a:schemeClr val="bg1"/>
            </a:solidFill>
          </p:grpSpPr>
          <p:sp>
            <p:nvSpPr>
              <p:cNvPr id="32" name="Text Box 35"/>
              <p:cNvSpPr txBox="1">
                <a:spLocks noChangeArrowheads="1"/>
              </p:cNvSpPr>
              <p:nvPr/>
            </p:nvSpPr>
            <p:spPr bwMode="auto">
              <a:xfrm>
                <a:off x="2211662" y="2988184"/>
                <a:ext cx="257301" cy="464572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lIns="109706" tIns="54854" rIns="109706" bIns="54854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ea typeface="方正书宋简体" panose="03000509000000000000" pitchFamily="65" charset="-122"/>
                  <a:cs typeface="+mn-lt"/>
                </a:endParaRPr>
              </a:p>
            </p:txBody>
          </p:sp>
          <p:sp>
            <p:nvSpPr>
              <p:cNvPr id="30" name="Text Box 38"/>
              <p:cNvSpPr txBox="1">
                <a:spLocks noChangeArrowheads="1"/>
              </p:cNvSpPr>
              <p:nvPr/>
            </p:nvSpPr>
            <p:spPr bwMode="auto">
              <a:xfrm>
                <a:off x="2604764" y="3159721"/>
                <a:ext cx="257301" cy="293038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lIns="109706" tIns="54854" rIns="109706" bIns="54854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ea typeface="方正书宋简体" panose="03000509000000000000" pitchFamily="65" charset="-122"/>
                  <a:cs typeface="+mn-lt"/>
                </a:endParaRPr>
              </a:p>
            </p:txBody>
          </p:sp>
          <p:sp>
            <p:nvSpPr>
              <p:cNvPr id="28" name="Text Box 41"/>
              <p:cNvSpPr txBox="1">
                <a:spLocks noChangeArrowheads="1"/>
              </p:cNvSpPr>
              <p:nvPr/>
            </p:nvSpPr>
            <p:spPr bwMode="auto">
              <a:xfrm>
                <a:off x="3004991" y="2788062"/>
                <a:ext cx="250158" cy="664697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lIns="109706" tIns="54854" rIns="109706" bIns="54854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ea typeface="方正书宋简体" panose="03000509000000000000" pitchFamily="65" charset="-122"/>
                  <a:cs typeface="+mn-lt"/>
                </a:endParaRPr>
              </a:p>
            </p:txBody>
          </p:sp>
          <p:sp>
            <p:nvSpPr>
              <p:cNvPr id="34" name="Text Box 44"/>
              <p:cNvSpPr txBox="1">
                <a:spLocks noChangeArrowheads="1"/>
              </p:cNvSpPr>
              <p:nvPr/>
            </p:nvSpPr>
            <p:spPr bwMode="auto">
              <a:xfrm>
                <a:off x="2040130" y="3545658"/>
                <a:ext cx="1408011" cy="114357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lIns="109706" tIns="54854" rIns="109706" bIns="54854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ea typeface="方正书宋简体" panose="03000509000000000000" pitchFamily="65" charset="-122"/>
                  <a:cs typeface="+mn-lt"/>
                </a:endParaRPr>
              </a:p>
            </p:txBody>
          </p:sp>
          <p:sp>
            <p:nvSpPr>
              <p:cNvPr id="37" name="Text Box 47"/>
              <p:cNvSpPr txBox="1">
                <a:spLocks noChangeArrowheads="1"/>
              </p:cNvSpPr>
              <p:nvPr/>
            </p:nvSpPr>
            <p:spPr bwMode="auto">
              <a:xfrm>
                <a:off x="2133059" y="2344932"/>
                <a:ext cx="1179300" cy="55034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lIns="109706" tIns="54854" rIns="109706" bIns="54854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ea typeface="方正书宋简体" panose="03000509000000000000" pitchFamily="65" charset="-122"/>
                  <a:cs typeface="+mn-lt"/>
                </a:endParaRPr>
              </a:p>
            </p:txBody>
          </p:sp>
        </p:grp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C570FA5A-4A88-44D2-ADD9-25E37109DE78}"/>
              </a:ext>
            </a:extLst>
          </p:cNvPr>
          <p:cNvGrpSpPr/>
          <p:nvPr/>
        </p:nvGrpSpPr>
        <p:grpSpPr>
          <a:xfrm>
            <a:off x="6369685" y="2437765"/>
            <a:ext cx="1736725" cy="2222500"/>
            <a:chOff x="6369685" y="2437765"/>
            <a:chExt cx="1736725" cy="2222500"/>
          </a:xfrm>
        </p:grpSpPr>
        <p:sp>
          <p:nvSpPr>
            <p:cNvPr id="16" name="KSO_GT1"/>
            <p:cNvSpPr txBox="1">
              <a:spLocks noChangeArrowheads="1"/>
            </p:cNvSpPr>
            <p:nvPr/>
          </p:nvSpPr>
          <p:spPr bwMode="auto">
            <a:xfrm rot="3140710">
              <a:off x="6219825" y="3689985"/>
              <a:ext cx="1077595" cy="45148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lt"/>
                <a:cs typeface="+mn-ea"/>
                <a:sym typeface="+mn-lt"/>
              </a:endParaRPr>
            </a:p>
          </p:txBody>
        </p:sp>
        <p:sp>
          <p:nvSpPr>
            <p:cNvPr id="17" name="任意多边形 46"/>
            <p:cNvSpPr/>
            <p:nvPr/>
          </p:nvSpPr>
          <p:spPr>
            <a:xfrm>
              <a:off x="6369685" y="2437765"/>
              <a:ext cx="1736725" cy="1776730"/>
            </a:xfrm>
            <a:custGeom>
              <a:avLst/>
              <a:gdLst>
                <a:gd name="connsiteX0" fmla="*/ 810262 w 1773141"/>
                <a:gd name="connsiteY0" fmla="*/ 1611 h 1814710"/>
                <a:gd name="connsiteX1" fmla="*/ 1585932 w 1773141"/>
                <a:gd name="connsiteY1" fmla="*/ 355924 h 1814710"/>
                <a:gd name="connsiteX2" fmla="*/ 1417218 w 1773141"/>
                <a:gd name="connsiteY2" fmla="*/ 1628933 h 1814710"/>
                <a:gd name="connsiteX3" fmla="*/ 904488 w 1773141"/>
                <a:gd name="connsiteY3" fmla="*/ 1814710 h 1814710"/>
                <a:gd name="connsiteX4" fmla="*/ 0 w 1773141"/>
                <a:gd name="connsiteY4" fmla="*/ 633846 h 1814710"/>
                <a:gd name="connsiteX5" fmla="*/ 312924 w 1773141"/>
                <a:gd name="connsiteY5" fmla="*/ 187210 h 1814710"/>
                <a:gd name="connsiteX6" fmla="*/ 810262 w 1773141"/>
                <a:gd name="connsiteY6" fmla="*/ 1611 h 181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3141" h="1814710">
                  <a:moveTo>
                    <a:pt x="810262" y="1611"/>
                  </a:moveTo>
                  <a:cubicBezTo>
                    <a:pt x="1101237" y="-15717"/>
                    <a:pt x="1395343" y="107099"/>
                    <a:pt x="1585932" y="355924"/>
                  </a:cubicBezTo>
                  <a:cubicBezTo>
                    <a:pt x="1890875" y="754045"/>
                    <a:pt x="1815339" y="1323990"/>
                    <a:pt x="1417218" y="1628933"/>
                  </a:cubicBezTo>
                  <a:cubicBezTo>
                    <a:pt x="1263543" y="1746641"/>
                    <a:pt x="1084268" y="1807659"/>
                    <a:pt x="904488" y="1814710"/>
                  </a:cubicBezTo>
                  <a:lnTo>
                    <a:pt x="0" y="633846"/>
                  </a:lnTo>
                  <a:cubicBezTo>
                    <a:pt x="53638" y="462110"/>
                    <a:pt x="159249" y="304918"/>
                    <a:pt x="312924" y="187210"/>
                  </a:cubicBezTo>
                  <a:cubicBezTo>
                    <a:pt x="462219" y="72857"/>
                    <a:pt x="635677" y="12008"/>
                    <a:pt x="810262" y="1611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ea"/>
              </a:endParaRPr>
            </a:p>
          </p:txBody>
        </p:sp>
        <p:pic>
          <p:nvPicPr>
            <p:cNvPr id="18" name="图片 47"/>
            <p:cNvPicPr>
              <a:picLocks noChangeAspect="1"/>
            </p:cNvPicPr>
            <p:nvPr/>
          </p:nvPicPr>
          <p:blipFill>
            <a:blip r:embed="rId4" cstate="print"/>
            <a:srcRect l="86467"/>
            <a:stretch>
              <a:fillRect/>
            </a:stretch>
          </p:blipFill>
          <p:spPr bwMode="auto">
            <a:xfrm rot="19354029">
              <a:off x="6755765" y="2455545"/>
              <a:ext cx="263525" cy="22047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38" name="组合 67"/>
            <p:cNvGrpSpPr/>
            <p:nvPr/>
          </p:nvGrpSpPr>
          <p:grpSpPr bwMode="auto">
            <a:xfrm>
              <a:off x="7150344" y="3052029"/>
              <a:ext cx="312632" cy="386154"/>
              <a:chOff x="4732642" y="3771708"/>
              <a:chExt cx="910040" cy="1122170"/>
            </a:xfrm>
            <a:solidFill>
              <a:schemeClr val="bg1"/>
            </a:solidFill>
          </p:grpSpPr>
          <p:sp>
            <p:nvSpPr>
              <p:cNvPr id="42" name="Text Box 51"/>
              <p:cNvSpPr txBox="1">
                <a:spLocks noChangeArrowheads="1"/>
              </p:cNvSpPr>
              <p:nvPr/>
            </p:nvSpPr>
            <p:spPr bwMode="auto">
              <a:xfrm>
                <a:off x="5056017" y="3949562"/>
                <a:ext cx="249770" cy="933436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lIns="109706" tIns="54854" rIns="109706" bIns="54854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ea typeface="方正书宋简体" panose="03000509000000000000" pitchFamily="65" charset="-122"/>
                  <a:cs typeface="+mn-lt"/>
                </a:endParaRPr>
              </a:p>
            </p:txBody>
          </p:sp>
          <p:sp>
            <p:nvSpPr>
              <p:cNvPr id="45" name="Text Box 54"/>
              <p:cNvSpPr txBox="1">
                <a:spLocks noChangeArrowheads="1"/>
              </p:cNvSpPr>
              <p:nvPr/>
            </p:nvSpPr>
            <p:spPr bwMode="auto">
              <a:xfrm>
                <a:off x="5392912" y="4112456"/>
                <a:ext cx="249770" cy="781422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lIns="109706" tIns="54854" rIns="109706" bIns="54854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ea typeface="方正书宋简体" panose="03000509000000000000" pitchFamily="65" charset="-122"/>
                  <a:cs typeface="+mn-lt"/>
                </a:endParaRPr>
              </a:p>
            </p:txBody>
          </p:sp>
          <p:sp>
            <p:nvSpPr>
              <p:cNvPr id="48" name="Text Box 57"/>
              <p:cNvSpPr txBox="1">
                <a:spLocks noChangeArrowheads="1"/>
              </p:cNvSpPr>
              <p:nvPr/>
            </p:nvSpPr>
            <p:spPr bwMode="auto">
              <a:xfrm>
                <a:off x="4732642" y="3771708"/>
                <a:ext cx="249767" cy="1095484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lIns="109706" tIns="54854" rIns="109706" bIns="54854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ea typeface="方正书宋简体" panose="03000509000000000000" pitchFamily="65" charset="-122"/>
                  <a:cs typeface="+mn-lt"/>
                </a:endParaRPr>
              </a:p>
            </p:txBody>
          </p:sp>
        </p:grp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F14D3C11-85B8-4C6F-B062-0611141FC2FB}"/>
              </a:ext>
            </a:extLst>
          </p:cNvPr>
          <p:cNvGrpSpPr/>
          <p:nvPr/>
        </p:nvGrpSpPr>
        <p:grpSpPr>
          <a:xfrm>
            <a:off x="8530590" y="2437765"/>
            <a:ext cx="1736725" cy="2222500"/>
            <a:chOff x="8530590" y="2437765"/>
            <a:chExt cx="1736725" cy="2222500"/>
          </a:xfrm>
        </p:grpSpPr>
        <p:sp>
          <p:nvSpPr>
            <p:cNvPr id="19" name="KSO_GT1"/>
            <p:cNvSpPr txBox="1">
              <a:spLocks noChangeArrowheads="1"/>
            </p:cNvSpPr>
            <p:nvPr/>
          </p:nvSpPr>
          <p:spPr bwMode="auto">
            <a:xfrm rot="3140710">
              <a:off x="8380730" y="3689985"/>
              <a:ext cx="1077595" cy="45148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lt"/>
                <a:cs typeface="+mn-ea"/>
                <a:sym typeface="+mn-lt"/>
              </a:endParaRPr>
            </a:p>
          </p:txBody>
        </p:sp>
        <p:sp>
          <p:nvSpPr>
            <p:cNvPr id="20" name="任意多边形 51"/>
            <p:cNvSpPr/>
            <p:nvPr/>
          </p:nvSpPr>
          <p:spPr>
            <a:xfrm>
              <a:off x="8530590" y="2437765"/>
              <a:ext cx="1736725" cy="1776730"/>
            </a:xfrm>
            <a:custGeom>
              <a:avLst/>
              <a:gdLst>
                <a:gd name="connsiteX0" fmla="*/ 810262 w 1773141"/>
                <a:gd name="connsiteY0" fmla="*/ 1611 h 1814710"/>
                <a:gd name="connsiteX1" fmla="*/ 1585932 w 1773141"/>
                <a:gd name="connsiteY1" fmla="*/ 355924 h 1814710"/>
                <a:gd name="connsiteX2" fmla="*/ 1417218 w 1773141"/>
                <a:gd name="connsiteY2" fmla="*/ 1628933 h 1814710"/>
                <a:gd name="connsiteX3" fmla="*/ 904488 w 1773141"/>
                <a:gd name="connsiteY3" fmla="*/ 1814710 h 1814710"/>
                <a:gd name="connsiteX4" fmla="*/ 0 w 1773141"/>
                <a:gd name="connsiteY4" fmla="*/ 633846 h 1814710"/>
                <a:gd name="connsiteX5" fmla="*/ 312924 w 1773141"/>
                <a:gd name="connsiteY5" fmla="*/ 187210 h 1814710"/>
                <a:gd name="connsiteX6" fmla="*/ 810262 w 1773141"/>
                <a:gd name="connsiteY6" fmla="*/ 1611 h 181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3141" h="1814710">
                  <a:moveTo>
                    <a:pt x="810262" y="1611"/>
                  </a:moveTo>
                  <a:cubicBezTo>
                    <a:pt x="1101237" y="-15717"/>
                    <a:pt x="1395343" y="107099"/>
                    <a:pt x="1585932" y="355924"/>
                  </a:cubicBezTo>
                  <a:cubicBezTo>
                    <a:pt x="1890875" y="754045"/>
                    <a:pt x="1815339" y="1323990"/>
                    <a:pt x="1417218" y="1628933"/>
                  </a:cubicBezTo>
                  <a:cubicBezTo>
                    <a:pt x="1263543" y="1746641"/>
                    <a:pt x="1084268" y="1807659"/>
                    <a:pt x="904488" y="1814710"/>
                  </a:cubicBezTo>
                  <a:lnTo>
                    <a:pt x="0" y="633846"/>
                  </a:lnTo>
                  <a:cubicBezTo>
                    <a:pt x="53638" y="462110"/>
                    <a:pt x="159249" y="304918"/>
                    <a:pt x="312924" y="187210"/>
                  </a:cubicBezTo>
                  <a:cubicBezTo>
                    <a:pt x="462219" y="72857"/>
                    <a:pt x="635677" y="12008"/>
                    <a:pt x="810262" y="1611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ea"/>
              </a:endParaRPr>
            </a:p>
          </p:txBody>
        </p:sp>
        <p:pic>
          <p:nvPicPr>
            <p:cNvPr id="21" name="图片 52"/>
            <p:cNvPicPr>
              <a:picLocks noChangeAspect="1"/>
            </p:cNvPicPr>
            <p:nvPr/>
          </p:nvPicPr>
          <p:blipFill>
            <a:blip r:embed="rId4" cstate="print"/>
            <a:srcRect l="86467"/>
            <a:stretch>
              <a:fillRect/>
            </a:stretch>
          </p:blipFill>
          <p:spPr bwMode="auto">
            <a:xfrm rot="19354029">
              <a:off x="8917305" y="2455545"/>
              <a:ext cx="263525" cy="22047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" name="Freeform 128"/>
            <p:cNvSpPr>
              <a:spLocks noEditPoints="1"/>
            </p:cNvSpPr>
            <p:nvPr/>
          </p:nvSpPr>
          <p:spPr bwMode="black">
            <a:xfrm>
              <a:off x="9251315" y="3169285"/>
              <a:ext cx="451485" cy="314325"/>
            </a:xfrm>
            <a:custGeom>
              <a:avLst/>
              <a:gdLst>
                <a:gd name="T0" fmla="*/ 2147483647 w 300"/>
                <a:gd name="T1" fmla="*/ 0 h 210"/>
                <a:gd name="T2" fmla="*/ 2147483647 w 300"/>
                <a:gd name="T3" fmla="*/ 0 h 210"/>
                <a:gd name="T4" fmla="*/ 2147483647 w 300"/>
                <a:gd name="T5" fmla="*/ 2147483647 h 210"/>
                <a:gd name="T6" fmla="*/ 2147483647 w 300"/>
                <a:gd name="T7" fmla="*/ 0 h 210"/>
                <a:gd name="T8" fmla="*/ 2147483647 w 300"/>
                <a:gd name="T9" fmla="*/ 2147483647 h 210"/>
                <a:gd name="T10" fmla="*/ 2147483647 w 300"/>
                <a:gd name="T11" fmla="*/ 2147483647 h 210"/>
                <a:gd name="T12" fmla="*/ 2147483647 w 300"/>
                <a:gd name="T13" fmla="*/ 2147483647 h 210"/>
                <a:gd name="T14" fmla="*/ 2147483647 w 300"/>
                <a:gd name="T15" fmla="*/ 2147483647 h 210"/>
                <a:gd name="T16" fmla="*/ 2147483647 w 300"/>
                <a:gd name="T17" fmla="*/ 2147483647 h 210"/>
                <a:gd name="T18" fmla="*/ 2147483647 w 300"/>
                <a:gd name="T19" fmla="*/ 2147483647 h 210"/>
                <a:gd name="T20" fmla="*/ 2147483647 w 300"/>
                <a:gd name="T21" fmla="*/ 2147483647 h 210"/>
                <a:gd name="T22" fmla="*/ 2147483647 w 300"/>
                <a:gd name="T23" fmla="*/ 2147483647 h 210"/>
                <a:gd name="T24" fmla="*/ 2147483647 w 300"/>
                <a:gd name="T25" fmla="*/ 2147483647 h 210"/>
                <a:gd name="T26" fmla="*/ 2147483647 w 300"/>
                <a:gd name="T27" fmla="*/ 2147483647 h 210"/>
                <a:gd name="T28" fmla="*/ 2147483647 w 300"/>
                <a:gd name="T29" fmla="*/ 2147483647 h 210"/>
                <a:gd name="T30" fmla="*/ 2147483647 w 300"/>
                <a:gd name="T31" fmla="*/ 2147483647 h 210"/>
                <a:gd name="T32" fmla="*/ 2147483647 w 300"/>
                <a:gd name="T33" fmla="*/ 2147483647 h 210"/>
                <a:gd name="T34" fmla="*/ 2147483647 w 300"/>
                <a:gd name="T35" fmla="*/ 2147483647 h 210"/>
                <a:gd name="T36" fmla="*/ 2147483647 w 300"/>
                <a:gd name="T37" fmla="*/ 2147483647 h 210"/>
                <a:gd name="T38" fmla="*/ 2147483647 w 300"/>
                <a:gd name="T39" fmla="*/ 2147483647 h 210"/>
                <a:gd name="T40" fmla="*/ 2147483647 w 300"/>
                <a:gd name="T41" fmla="*/ 2147483647 h 210"/>
                <a:gd name="T42" fmla="*/ 2147483647 w 300"/>
                <a:gd name="T43" fmla="*/ 2147483647 h 210"/>
                <a:gd name="T44" fmla="*/ 2147483647 w 300"/>
                <a:gd name="T45" fmla="*/ 2147483647 h 210"/>
                <a:gd name="T46" fmla="*/ 2147483647 w 300"/>
                <a:gd name="T47" fmla="*/ 2147483647 h 210"/>
                <a:gd name="T48" fmla="*/ 2147483647 w 300"/>
                <a:gd name="T49" fmla="*/ 2147483647 h 210"/>
                <a:gd name="T50" fmla="*/ 2147483647 w 300"/>
                <a:gd name="T51" fmla="*/ 2147483647 h 210"/>
                <a:gd name="T52" fmla="*/ 0 w 300"/>
                <a:gd name="T53" fmla="*/ 2147483647 h 210"/>
                <a:gd name="T54" fmla="*/ 0 w 300"/>
                <a:gd name="T55" fmla="*/ 2147483647 h 210"/>
                <a:gd name="T56" fmla="*/ 2147483647 w 300"/>
                <a:gd name="T57" fmla="*/ 2147483647 h 210"/>
                <a:gd name="T58" fmla="*/ 0 w 300"/>
                <a:gd name="T59" fmla="*/ 2147483647 h 210"/>
                <a:gd name="T60" fmla="*/ 2147483647 w 300"/>
                <a:gd name="T61" fmla="*/ 2147483647 h 210"/>
                <a:gd name="T62" fmla="*/ 2147483647 w 300"/>
                <a:gd name="T63" fmla="*/ 2147483647 h 210"/>
                <a:gd name="T64" fmla="*/ 2147483647 w 300"/>
                <a:gd name="T65" fmla="*/ 2147483647 h 210"/>
                <a:gd name="T66" fmla="*/ 2147483647 w 300"/>
                <a:gd name="T67" fmla="*/ 2147483647 h 210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300"/>
                <a:gd name="T103" fmla="*/ 0 h 210"/>
                <a:gd name="T104" fmla="*/ 300 w 300"/>
                <a:gd name="T105" fmla="*/ 210 h 210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300" h="210">
                  <a:moveTo>
                    <a:pt x="7" y="0"/>
                  </a:moveTo>
                  <a:cubicBezTo>
                    <a:pt x="293" y="0"/>
                    <a:pt x="293" y="0"/>
                    <a:pt x="293" y="0"/>
                  </a:cubicBezTo>
                  <a:cubicBezTo>
                    <a:pt x="150" y="120"/>
                    <a:pt x="150" y="120"/>
                    <a:pt x="150" y="120"/>
                  </a:cubicBezTo>
                  <a:lnTo>
                    <a:pt x="7" y="0"/>
                  </a:lnTo>
                  <a:close/>
                  <a:moveTo>
                    <a:pt x="153" y="130"/>
                  </a:moveTo>
                  <a:cubicBezTo>
                    <a:pt x="153" y="130"/>
                    <a:pt x="153" y="130"/>
                    <a:pt x="153" y="130"/>
                  </a:cubicBezTo>
                  <a:cubicBezTo>
                    <a:pt x="153" y="130"/>
                    <a:pt x="153" y="130"/>
                    <a:pt x="153" y="131"/>
                  </a:cubicBezTo>
                  <a:cubicBezTo>
                    <a:pt x="153" y="131"/>
                    <a:pt x="152" y="131"/>
                    <a:pt x="152" y="131"/>
                  </a:cubicBezTo>
                  <a:cubicBezTo>
                    <a:pt x="152" y="131"/>
                    <a:pt x="152" y="131"/>
                    <a:pt x="152" y="131"/>
                  </a:cubicBezTo>
                  <a:cubicBezTo>
                    <a:pt x="152" y="131"/>
                    <a:pt x="151" y="131"/>
                    <a:pt x="151" y="131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51" y="131"/>
                    <a:pt x="150" y="131"/>
                    <a:pt x="150" y="131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0" y="131"/>
                    <a:pt x="149" y="131"/>
                    <a:pt x="149" y="131"/>
                  </a:cubicBezTo>
                  <a:cubicBezTo>
                    <a:pt x="149" y="131"/>
                    <a:pt x="149" y="131"/>
                    <a:pt x="149" y="131"/>
                  </a:cubicBezTo>
                  <a:cubicBezTo>
                    <a:pt x="149" y="131"/>
                    <a:pt x="148" y="131"/>
                    <a:pt x="148" y="131"/>
                  </a:cubicBezTo>
                  <a:cubicBezTo>
                    <a:pt x="148" y="131"/>
                    <a:pt x="148" y="131"/>
                    <a:pt x="148" y="131"/>
                  </a:cubicBezTo>
                  <a:cubicBezTo>
                    <a:pt x="148" y="131"/>
                    <a:pt x="148" y="131"/>
                    <a:pt x="147" y="131"/>
                  </a:cubicBezTo>
                  <a:cubicBezTo>
                    <a:pt x="147" y="130"/>
                    <a:pt x="147" y="130"/>
                    <a:pt x="147" y="130"/>
                  </a:cubicBezTo>
                  <a:cubicBezTo>
                    <a:pt x="147" y="130"/>
                    <a:pt x="147" y="130"/>
                    <a:pt x="147" y="130"/>
                  </a:cubicBezTo>
                  <a:cubicBezTo>
                    <a:pt x="125" y="112"/>
                    <a:pt x="125" y="112"/>
                    <a:pt x="125" y="112"/>
                  </a:cubicBezTo>
                  <a:cubicBezTo>
                    <a:pt x="8" y="210"/>
                    <a:pt x="8" y="210"/>
                    <a:pt x="8" y="210"/>
                  </a:cubicBezTo>
                  <a:cubicBezTo>
                    <a:pt x="293" y="210"/>
                    <a:pt x="293" y="210"/>
                    <a:pt x="293" y="210"/>
                  </a:cubicBezTo>
                  <a:cubicBezTo>
                    <a:pt x="175" y="112"/>
                    <a:pt x="175" y="112"/>
                    <a:pt x="175" y="112"/>
                  </a:cubicBezTo>
                  <a:lnTo>
                    <a:pt x="153" y="130"/>
                  </a:lnTo>
                  <a:close/>
                  <a:moveTo>
                    <a:pt x="0" y="6"/>
                  </a:moveTo>
                  <a:cubicBezTo>
                    <a:pt x="0" y="204"/>
                    <a:pt x="0" y="204"/>
                    <a:pt x="0" y="204"/>
                  </a:cubicBezTo>
                  <a:cubicBezTo>
                    <a:pt x="118" y="106"/>
                    <a:pt x="118" y="106"/>
                    <a:pt x="118" y="106"/>
                  </a:cubicBezTo>
                  <a:lnTo>
                    <a:pt x="0" y="6"/>
                  </a:lnTo>
                  <a:close/>
                  <a:moveTo>
                    <a:pt x="182" y="106"/>
                  </a:moveTo>
                  <a:cubicBezTo>
                    <a:pt x="300" y="204"/>
                    <a:pt x="300" y="204"/>
                    <a:pt x="300" y="204"/>
                  </a:cubicBezTo>
                  <a:cubicBezTo>
                    <a:pt x="300" y="6"/>
                    <a:pt x="300" y="6"/>
                    <a:pt x="300" y="6"/>
                  </a:cubicBezTo>
                  <a:lnTo>
                    <a:pt x="182" y="10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lIns="82280" tIns="41141" rIns="82280" bIns="4114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ea typeface="方正书宋简体" panose="03000509000000000000" pitchFamily="65" charset="-122"/>
                <a:cs typeface="+mn-lt"/>
              </a:endParaRPr>
            </a:p>
          </p:txBody>
        </p:sp>
      </p:grpSp>
      <p:sp>
        <p:nvSpPr>
          <p:cNvPr id="50" name="矩形 49"/>
          <p:cNvSpPr/>
          <p:nvPr/>
        </p:nvSpPr>
        <p:spPr>
          <a:xfrm>
            <a:off x="1731846" y="4678638"/>
            <a:ext cx="2170368" cy="1267226"/>
          </a:xfrm>
          <a:prstGeom prst="rect">
            <a:avLst/>
          </a:prstGeom>
        </p:spPr>
        <p:txBody>
          <a:bodyPr wrap="square" lIns="91840" tIns="45920" rIns="91840" bIns="45920">
            <a:spAutoFit/>
          </a:bodyPr>
          <a:lstStyle/>
          <a:p>
            <a:pPr marL="0" marR="0" lvl="0" indent="0" algn="ctr" defTabSz="914400" rtl="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sym typeface="FZHei-B01S" panose="02010601030101010101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sym typeface="FZHei-B01S" panose="02010601030101010101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sym typeface="FZHei-B01S" panose="02010601030101010101" pitchFamily="2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035315" y="4685378"/>
            <a:ext cx="2170368" cy="765165"/>
          </a:xfrm>
          <a:prstGeom prst="rect">
            <a:avLst/>
          </a:prstGeom>
        </p:spPr>
        <p:txBody>
          <a:bodyPr wrap="square" lIns="91840" tIns="45920" rIns="91840" bIns="45920">
            <a:spAutoFit/>
          </a:bodyPr>
          <a:lstStyle/>
          <a:p>
            <a: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52" name="矩形 51"/>
          <p:cNvSpPr/>
          <p:nvPr/>
        </p:nvSpPr>
        <p:spPr>
          <a:xfrm>
            <a:off x="6236163" y="4688836"/>
            <a:ext cx="2170368" cy="995997"/>
          </a:xfrm>
          <a:prstGeom prst="rect">
            <a:avLst/>
          </a:prstGeom>
        </p:spPr>
        <p:txBody>
          <a:bodyPr wrap="square" lIns="91840" tIns="45920" rIns="91840" bIns="45920">
            <a:spAutoFit/>
          </a:bodyPr>
          <a:lstStyle/>
          <a:p>
            <a: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  <a:p>
            <a: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sym typeface="FZHei-B01S" panose="02010601030101010101" pitchFamily="2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8539632" y="4695576"/>
            <a:ext cx="2170368" cy="995997"/>
          </a:xfrm>
          <a:prstGeom prst="rect">
            <a:avLst/>
          </a:prstGeom>
        </p:spPr>
        <p:txBody>
          <a:bodyPr wrap="square" lIns="91840" tIns="45920" rIns="91840" bIns="45920">
            <a:spAutoFit/>
          </a:bodyPr>
          <a:lstStyle/>
          <a:p>
            <a: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  <a:p>
            <a: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ea typeface="+mn-lt"/>
              <a:sym typeface="FZHei-B01S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prism isContent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50" grpId="0"/>
      <p:bldP spid="51" grpId="0"/>
      <p:bldP spid="52" grpId="0"/>
      <p:bldP spid="5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0643" y="-2662825"/>
            <a:ext cx="6857999" cy="12192001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3771265" y="1390015"/>
            <a:ext cx="4649470" cy="4649470"/>
          </a:xfrm>
          <a:prstGeom prst="ellipse">
            <a:avLst/>
          </a:prstGeom>
          <a:solidFill>
            <a:schemeClr val="bg1"/>
          </a:solidFill>
          <a:ln w="38100">
            <a:solidFill>
              <a:srgbClr val="74D4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109402" y="4173716"/>
            <a:ext cx="3973195" cy="4925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altLang="zh-CN" sz="1200" dirty="0">
                <a:solidFill>
                  <a:srgbClr val="A076D2"/>
                </a:solidFill>
                <a:latin typeface="+mn-ea"/>
                <a:sym typeface="FZHei-B01S" panose="02010601030101010101" pitchFamily="2" charset="-122"/>
              </a:rPr>
              <a:t> </a:t>
            </a:r>
            <a:r>
              <a:rPr lang="en-US" altLang="zh-CN" sz="1200" dirty="0">
                <a:solidFill>
                  <a:srgbClr val="A076D2"/>
                </a:solidFill>
                <a:effectLst/>
                <a:latin typeface="+mn-ea"/>
              </a:rPr>
              <a:t>Never frown, even when you are sad, because you never know who is falling in love with your smile.</a:t>
            </a:r>
            <a:endParaRPr lang="zh-CN" altLang="en-US" sz="1200" dirty="0">
              <a:solidFill>
                <a:srgbClr val="A076D2"/>
              </a:solidFill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61230" y="3364865"/>
            <a:ext cx="2670175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200"/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时间管理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970454" y="2542175"/>
            <a:ext cx="22383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+mn-cs"/>
              </a:rPr>
              <a:t>PART 03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8745969" y="2992053"/>
            <a:ext cx="1961351" cy="722697"/>
            <a:chOff x="8745969" y="2992053"/>
            <a:chExt cx="1961351" cy="722697"/>
          </a:xfrm>
        </p:grpSpPr>
        <p:sp>
          <p:nvSpPr>
            <p:cNvPr id="9" name="椭圆 8"/>
            <p:cNvSpPr/>
            <p:nvPr/>
          </p:nvSpPr>
          <p:spPr>
            <a:xfrm rot="3406885">
              <a:off x="8745969" y="2992053"/>
              <a:ext cx="722697" cy="722697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3" name="椭圆 12"/>
            <p:cNvSpPr/>
            <p:nvPr/>
          </p:nvSpPr>
          <p:spPr>
            <a:xfrm rot="7015728">
              <a:off x="9657217" y="3141709"/>
              <a:ext cx="486363" cy="486363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5" name="椭圆 14"/>
            <p:cNvSpPr/>
            <p:nvPr/>
          </p:nvSpPr>
          <p:spPr>
            <a:xfrm rot="2464119">
              <a:off x="10360071" y="3211265"/>
              <a:ext cx="347249" cy="347249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582129" y="3067651"/>
            <a:ext cx="1922503" cy="722697"/>
            <a:chOff x="1582129" y="3067651"/>
            <a:chExt cx="1922503" cy="722697"/>
          </a:xfrm>
        </p:grpSpPr>
        <p:sp>
          <p:nvSpPr>
            <p:cNvPr id="10" name="椭圆 9"/>
            <p:cNvSpPr/>
            <p:nvPr/>
          </p:nvSpPr>
          <p:spPr>
            <a:xfrm>
              <a:off x="2781935" y="3067651"/>
              <a:ext cx="722697" cy="722697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4" name="椭圆 13"/>
            <p:cNvSpPr/>
            <p:nvPr/>
          </p:nvSpPr>
          <p:spPr>
            <a:xfrm rot="18754019">
              <a:off x="2117929" y="3155990"/>
              <a:ext cx="486363" cy="486363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6" name="椭圆 15"/>
            <p:cNvSpPr/>
            <p:nvPr/>
          </p:nvSpPr>
          <p:spPr>
            <a:xfrm rot="14814083">
              <a:off x="1582129" y="3246852"/>
              <a:ext cx="347249" cy="347249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时间管理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3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</a:t>
            </a:r>
            <a:r>
              <a:rPr lang="en-US" sz="2000" b="1" dirty="0">
                <a:cs typeface="+mn-lt"/>
              </a:rPr>
              <a:t>3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sp>
        <p:nvSpPr>
          <p:cNvPr id="2" name="Freeform 5"/>
          <p:cNvSpPr/>
          <p:nvPr/>
        </p:nvSpPr>
        <p:spPr bwMode="auto">
          <a:xfrm>
            <a:off x="4759325" y="2566670"/>
            <a:ext cx="1825625" cy="1195705"/>
          </a:xfrm>
          <a:custGeom>
            <a:avLst/>
            <a:gdLst>
              <a:gd name="T0" fmla="*/ 66 w 116"/>
              <a:gd name="T1" fmla="*/ 12 h 76"/>
              <a:gd name="T2" fmla="*/ 39 w 116"/>
              <a:gd name="T3" fmla="*/ 0 h 76"/>
              <a:gd name="T4" fmla="*/ 11 w 116"/>
              <a:gd name="T5" fmla="*/ 12 h 76"/>
              <a:gd name="T6" fmla="*/ 0 w 116"/>
              <a:gd name="T7" fmla="*/ 39 h 76"/>
              <a:gd name="T8" fmla="*/ 11 w 116"/>
              <a:gd name="T9" fmla="*/ 67 h 76"/>
              <a:gd name="T10" fmla="*/ 20 w 116"/>
              <a:gd name="T11" fmla="*/ 76 h 76"/>
              <a:gd name="T12" fmla="*/ 34 w 116"/>
              <a:gd name="T13" fmla="*/ 62 h 76"/>
              <a:gd name="T14" fmla="*/ 34 w 116"/>
              <a:gd name="T15" fmla="*/ 62 h 76"/>
              <a:gd name="T16" fmla="*/ 25 w 116"/>
              <a:gd name="T17" fmla="*/ 53 h 76"/>
              <a:gd name="T18" fmla="*/ 25 w 116"/>
              <a:gd name="T19" fmla="*/ 26 h 76"/>
              <a:gd name="T20" fmla="*/ 39 w 116"/>
              <a:gd name="T21" fmla="*/ 20 h 76"/>
              <a:gd name="T22" fmla="*/ 52 w 116"/>
              <a:gd name="T23" fmla="*/ 26 h 76"/>
              <a:gd name="T24" fmla="*/ 81 w 116"/>
              <a:gd name="T25" fmla="*/ 54 h 76"/>
              <a:gd name="T26" fmla="*/ 102 w 116"/>
              <a:gd name="T27" fmla="*/ 76 h 76"/>
              <a:gd name="T28" fmla="*/ 116 w 116"/>
              <a:gd name="T29" fmla="*/ 62 h 76"/>
              <a:gd name="T30" fmla="*/ 66 w 116"/>
              <a:gd name="T31" fmla="*/ 12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6" h="76">
                <a:moveTo>
                  <a:pt x="66" y="12"/>
                </a:moveTo>
                <a:cubicBezTo>
                  <a:pt x="59" y="4"/>
                  <a:pt x="49" y="0"/>
                  <a:pt x="39" y="0"/>
                </a:cubicBezTo>
                <a:cubicBezTo>
                  <a:pt x="29" y="0"/>
                  <a:pt x="19" y="4"/>
                  <a:pt x="11" y="12"/>
                </a:cubicBezTo>
                <a:cubicBezTo>
                  <a:pt x="4" y="19"/>
                  <a:pt x="0" y="29"/>
                  <a:pt x="0" y="39"/>
                </a:cubicBezTo>
                <a:cubicBezTo>
                  <a:pt x="0" y="49"/>
                  <a:pt x="4" y="59"/>
                  <a:pt x="11" y="67"/>
                </a:cubicBezTo>
                <a:cubicBezTo>
                  <a:pt x="20" y="76"/>
                  <a:pt x="20" y="76"/>
                  <a:pt x="20" y="76"/>
                </a:cubicBezTo>
                <a:cubicBezTo>
                  <a:pt x="34" y="62"/>
                  <a:pt x="34" y="62"/>
                  <a:pt x="34" y="62"/>
                </a:cubicBezTo>
                <a:cubicBezTo>
                  <a:pt x="34" y="62"/>
                  <a:pt x="34" y="62"/>
                  <a:pt x="34" y="62"/>
                </a:cubicBezTo>
                <a:cubicBezTo>
                  <a:pt x="25" y="53"/>
                  <a:pt x="25" y="53"/>
                  <a:pt x="25" y="53"/>
                </a:cubicBezTo>
                <a:cubicBezTo>
                  <a:pt x="18" y="45"/>
                  <a:pt x="18" y="33"/>
                  <a:pt x="25" y="26"/>
                </a:cubicBezTo>
                <a:cubicBezTo>
                  <a:pt x="29" y="22"/>
                  <a:pt x="34" y="20"/>
                  <a:pt x="39" y="20"/>
                </a:cubicBezTo>
                <a:cubicBezTo>
                  <a:pt x="44" y="20"/>
                  <a:pt x="49" y="22"/>
                  <a:pt x="52" y="26"/>
                </a:cubicBezTo>
                <a:cubicBezTo>
                  <a:pt x="81" y="54"/>
                  <a:pt x="81" y="54"/>
                  <a:pt x="81" y="54"/>
                </a:cubicBezTo>
                <a:cubicBezTo>
                  <a:pt x="102" y="76"/>
                  <a:pt x="102" y="76"/>
                  <a:pt x="102" y="76"/>
                </a:cubicBezTo>
                <a:cubicBezTo>
                  <a:pt x="116" y="62"/>
                  <a:pt x="116" y="62"/>
                  <a:pt x="116" y="62"/>
                </a:cubicBezTo>
                <a:lnTo>
                  <a:pt x="66" y="12"/>
                </a:lnTo>
                <a:close/>
              </a:path>
            </a:pathLst>
          </a:cu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sp>
        <p:nvSpPr>
          <p:cNvPr id="3" name="Freeform 6"/>
          <p:cNvSpPr/>
          <p:nvPr/>
        </p:nvSpPr>
        <p:spPr bwMode="auto">
          <a:xfrm>
            <a:off x="4697730" y="3274060"/>
            <a:ext cx="1242060" cy="1840865"/>
          </a:xfrm>
          <a:custGeom>
            <a:avLst/>
            <a:gdLst>
              <a:gd name="T0" fmla="*/ 56 w 79"/>
              <a:gd name="T1" fmla="*/ 92 h 117"/>
              <a:gd name="T2" fmla="*/ 43 w 79"/>
              <a:gd name="T3" fmla="*/ 97 h 117"/>
              <a:gd name="T4" fmla="*/ 29 w 79"/>
              <a:gd name="T5" fmla="*/ 92 h 117"/>
              <a:gd name="T6" fmla="*/ 29 w 79"/>
              <a:gd name="T7" fmla="*/ 65 h 117"/>
              <a:gd name="T8" fmla="*/ 44 w 79"/>
              <a:gd name="T9" fmla="*/ 50 h 117"/>
              <a:gd name="T10" fmla="*/ 58 w 79"/>
              <a:gd name="T11" fmla="*/ 36 h 117"/>
              <a:gd name="T12" fmla="*/ 79 w 79"/>
              <a:gd name="T13" fmla="*/ 14 h 117"/>
              <a:gd name="T14" fmla="*/ 79 w 79"/>
              <a:gd name="T15" fmla="*/ 14 h 117"/>
              <a:gd name="T16" fmla="*/ 65 w 79"/>
              <a:gd name="T17" fmla="*/ 0 h 117"/>
              <a:gd name="T18" fmla="*/ 44 w 79"/>
              <a:gd name="T19" fmla="*/ 22 h 117"/>
              <a:gd name="T20" fmla="*/ 30 w 79"/>
              <a:gd name="T21" fmla="*/ 36 h 117"/>
              <a:gd name="T22" fmla="*/ 15 w 79"/>
              <a:gd name="T23" fmla="*/ 51 h 117"/>
              <a:gd name="T24" fmla="*/ 15 w 79"/>
              <a:gd name="T25" fmla="*/ 106 h 117"/>
              <a:gd name="T26" fmla="*/ 28 w 79"/>
              <a:gd name="T27" fmla="*/ 114 h 117"/>
              <a:gd name="T28" fmla="*/ 43 w 79"/>
              <a:gd name="T29" fmla="*/ 117 h 117"/>
              <a:gd name="T30" fmla="*/ 70 w 79"/>
              <a:gd name="T31" fmla="*/ 106 h 117"/>
              <a:gd name="T32" fmla="*/ 79 w 79"/>
              <a:gd name="T33" fmla="*/ 96 h 117"/>
              <a:gd name="T34" fmla="*/ 65 w 79"/>
              <a:gd name="T35" fmla="*/ 82 h 117"/>
              <a:gd name="T36" fmla="*/ 56 w 79"/>
              <a:gd name="T37" fmla="*/ 92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9" h="117">
                <a:moveTo>
                  <a:pt x="56" y="92"/>
                </a:moveTo>
                <a:cubicBezTo>
                  <a:pt x="53" y="95"/>
                  <a:pt x="48" y="97"/>
                  <a:pt x="43" y="97"/>
                </a:cubicBezTo>
                <a:cubicBezTo>
                  <a:pt x="38" y="97"/>
                  <a:pt x="33" y="95"/>
                  <a:pt x="29" y="92"/>
                </a:cubicBezTo>
                <a:cubicBezTo>
                  <a:pt x="22" y="84"/>
                  <a:pt x="22" y="72"/>
                  <a:pt x="29" y="65"/>
                </a:cubicBezTo>
                <a:cubicBezTo>
                  <a:pt x="44" y="50"/>
                  <a:pt x="44" y="50"/>
                  <a:pt x="44" y="50"/>
                </a:cubicBezTo>
                <a:cubicBezTo>
                  <a:pt x="58" y="36"/>
                  <a:pt x="58" y="36"/>
                  <a:pt x="58" y="36"/>
                </a:cubicBez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ubicBezTo>
                  <a:pt x="65" y="0"/>
                  <a:pt x="65" y="0"/>
                  <a:pt x="65" y="0"/>
                </a:cubicBezTo>
                <a:cubicBezTo>
                  <a:pt x="44" y="22"/>
                  <a:pt x="44" y="22"/>
                  <a:pt x="44" y="22"/>
                </a:cubicBezTo>
                <a:cubicBezTo>
                  <a:pt x="30" y="36"/>
                  <a:pt x="30" y="36"/>
                  <a:pt x="30" y="36"/>
                </a:cubicBezTo>
                <a:cubicBezTo>
                  <a:pt x="15" y="51"/>
                  <a:pt x="15" y="51"/>
                  <a:pt x="15" y="51"/>
                </a:cubicBezTo>
                <a:cubicBezTo>
                  <a:pt x="0" y="66"/>
                  <a:pt x="0" y="90"/>
                  <a:pt x="15" y="106"/>
                </a:cubicBezTo>
                <a:cubicBezTo>
                  <a:pt x="19" y="109"/>
                  <a:pt x="23" y="112"/>
                  <a:pt x="28" y="114"/>
                </a:cubicBezTo>
                <a:cubicBezTo>
                  <a:pt x="33" y="116"/>
                  <a:pt x="38" y="117"/>
                  <a:pt x="43" y="117"/>
                </a:cubicBezTo>
                <a:cubicBezTo>
                  <a:pt x="53" y="117"/>
                  <a:pt x="63" y="113"/>
                  <a:pt x="70" y="106"/>
                </a:cubicBezTo>
                <a:cubicBezTo>
                  <a:pt x="79" y="96"/>
                  <a:pt x="79" y="96"/>
                  <a:pt x="79" y="96"/>
                </a:cubicBezTo>
                <a:cubicBezTo>
                  <a:pt x="65" y="82"/>
                  <a:pt x="65" y="82"/>
                  <a:pt x="65" y="82"/>
                </a:cubicBezTo>
                <a:lnTo>
                  <a:pt x="56" y="92"/>
                </a:ln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sp>
        <p:nvSpPr>
          <p:cNvPr id="11" name="Freeform 7"/>
          <p:cNvSpPr/>
          <p:nvPr/>
        </p:nvSpPr>
        <p:spPr bwMode="auto">
          <a:xfrm>
            <a:off x="6111875" y="2566670"/>
            <a:ext cx="1242060" cy="1840865"/>
          </a:xfrm>
          <a:custGeom>
            <a:avLst/>
            <a:gdLst>
              <a:gd name="T0" fmla="*/ 64 w 79"/>
              <a:gd name="T1" fmla="*/ 12 h 117"/>
              <a:gd name="T2" fmla="*/ 51 w 79"/>
              <a:gd name="T3" fmla="*/ 3 h 117"/>
              <a:gd name="T4" fmla="*/ 37 w 79"/>
              <a:gd name="T5" fmla="*/ 0 h 117"/>
              <a:gd name="T6" fmla="*/ 9 w 79"/>
              <a:gd name="T7" fmla="*/ 12 h 117"/>
              <a:gd name="T8" fmla="*/ 0 w 79"/>
              <a:gd name="T9" fmla="*/ 21 h 117"/>
              <a:gd name="T10" fmla="*/ 14 w 79"/>
              <a:gd name="T11" fmla="*/ 35 h 117"/>
              <a:gd name="T12" fmla="*/ 23 w 79"/>
              <a:gd name="T13" fmla="*/ 26 h 117"/>
              <a:gd name="T14" fmla="*/ 37 w 79"/>
              <a:gd name="T15" fmla="*/ 20 h 117"/>
              <a:gd name="T16" fmla="*/ 50 w 79"/>
              <a:gd name="T17" fmla="*/ 26 h 117"/>
              <a:gd name="T18" fmla="*/ 50 w 79"/>
              <a:gd name="T19" fmla="*/ 53 h 117"/>
              <a:gd name="T20" fmla="*/ 0 w 79"/>
              <a:gd name="T21" fmla="*/ 103 h 117"/>
              <a:gd name="T22" fmla="*/ 14 w 79"/>
              <a:gd name="T23" fmla="*/ 117 h 117"/>
              <a:gd name="T24" fmla="*/ 36 w 79"/>
              <a:gd name="T25" fmla="*/ 95 h 117"/>
              <a:gd name="T26" fmla="*/ 64 w 79"/>
              <a:gd name="T27" fmla="*/ 67 h 117"/>
              <a:gd name="T28" fmla="*/ 64 w 79"/>
              <a:gd name="T29" fmla="*/ 12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9" h="117">
                <a:moveTo>
                  <a:pt x="64" y="12"/>
                </a:moveTo>
                <a:cubicBezTo>
                  <a:pt x="60" y="8"/>
                  <a:pt x="56" y="5"/>
                  <a:pt x="51" y="3"/>
                </a:cubicBezTo>
                <a:cubicBezTo>
                  <a:pt x="47" y="1"/>
                  <a:pt x="42" y="0"/>
                  <a:pt x="37" y="0"/>
                </a:cubicBezTo>
                <a:cubicBezTo>
                  <a:pt x="27" y="0"/>
                  <a:pt x="17" y="4"/>
                  <a:pt x="9" y="12"/>
                </a:cubicBezTo>
                <a:cubicBezTo>
                  <a:pt x="0" y="21"/>
                  <a:pt x="0" y="21"/>
                  <a:pt x="0" y="21"/>
                </a:cubicBezTo>
                <a:cubicBezTo>
                  <a:pt x="14" y="35"/>
                  <a:pt x="14" y="35"/>
                  <a:pt x="14" y="35"/>
                </a:cubicBezTo>
                <a:cubicBezTo>
                  <a:pt x="23" y="26"/>
                  <a:pt x="23" y="26"/>
                  <a:pt x="23" y="26"/>
                </a:cubicBezTo>
                <a:cubicBezTo>
                  <a:pt x="27" y="22"/>
                  <a:pt x="32" y="20"/>
                  <a:pt x="37" y="20"/>
                </a:cubicBezTo>
                <a:cubicBezTo>
                  <a:pt x="42" y="20"/>
                  <a:pt x="46" y="22"/>
                  <a:pt x="50" y="26"/>
                </a:cubicBezTo>
                <a:cubicBezTo>
                  <a:pt x="58" y="33"/>
                  <a:pt x="58" y="45"/>
                  <a:pt x="50" y="53"/>
                </a:cubicBezTo>
                <a:cubicBezTo>
                  <a:pt x="0" y="103"/>
                  <a:pt x="0" y="103"/>
                  <a:pt x="0" y="103"/>
                </a:cubicBezTo>
                <a:cubicBezTo>
                  <a:pt x="14" y="117"/>
                  <a:pt x="14" y="117"/>
                  <a:pt x="14" y="117"/>
                </a:cubicBezTo>
                <a:cubicBezTo>
                  <a:pt x="36" y="95"/>
                  <a:pt x="36" y="95"/>
                  <a:pt x="36" y="95"/>
                </a:cubicBezTo>
                <a:cubicBezTo>
                  <a:pt x="64" y="67"/>
                  <a:pt x="64" y="67"/>
                  <a:pt x="64" y="67"/>
                </a:cubicBezTo>
                <a:cubicBezTo>
                  <a:pt x="79" y="52"/>
                  <a:pt x="79" y="27"/>
                  <a:pt x="64" y="12"/>
                </a:cubicBez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sp>
        <p:nvSpPr>
          <p:cNvPr id="12" name="Freeform 8"/>
          <p:cNvSpPr/>
          <p:nvPr/>
        </p:nvSpPr>
        <p:spPr bwMode="auto">
          <a:xfrm>
            <a:off x="5466715" y="3919220"/>
            <a:ext cx="1825625" cy="1195705"/>
          </a:xfrm>
          <a:custGeom>
            <a:avLst/>
            <a:gdLst>
              <a:gd name="T0" fmla="*/ 105 w 116"/>
              <a:gd name="T1" fmla="*/ 10 h 76"/>
              <a:gd name="T2" fmla="*/ 96 w 116"/>
              <a:gd name="T3" fmla="*/ 0 h 76"/>
              <a:gd name="T4" fmla="*/ 82 w 116"/>
              <a:gd name="T5" fmla="*/ 14 h 76"/>
              <a:gd name="T6" fmla="*/ 91 w 116"/>
              <a:gd name="T7" fmla="*/ 24 h 76"/>
              <a:gd name="T8" fmla="*/ 91 w 116"/>
              <a:gd name="T9" fmla="*/ 51 h 76"/>
              <a:gd name="T10" fmla="*/ 78 w 116"/>
              <a:gd name="T11" fmla="*/ 56 h 76"/>
              <a:gd name="T12" fmla="*/ 64 w 116"/>
              <a:gd name="T13" fmla="*/ 51 h 76"/>
              <a:gd name="T14" fmla="*/ 14 w 116"/>
              <a:gd name="T15" fmla="*/ 0 h 76"/>
              <a:gd name="T16" fmla="*/ 0 w 116"/>
              <a:gd name="T17" fmla="*/ 14 h 76"/>
              <a:gd name="T18" fmla="*/ 22 w 116"/>
              <a:gd name="T19" fmla="*/ 36 h 76"/>
              <a:gd name="T20" fmla="*/ 36 w 116"/>
              <a:gd name="T21" fmla="*/ 50 h 76"/>
              <a:gd name="T22" fmla="*/ 50 w 116"/>
              <a:gd name="T23" fmla="*/ 65 h 76"/>
              <a:gd name="T24" fmla="*/ 78 w 116"/>
              <a:gd name="T25" fmla="*/ 76 h 76"/>
              <a:gd name="T26" fmla="*/ 105 w 116"/>
              <a:gd name="T27" fmla="*/ 65 h 76"/>
              <a:gd name="T28" fmla="*/ 116 w 116"/>
              <a:gd name="T29" fmla="*/ 37 h 76"/>
              <a:gd name="T30" fmla="*/ 105 w 116"/>
              <a:gd name="T31" fmla="*/ 1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6" h="76">
                <a:moveTo>
                  <a:pt x="105" y="10"/>
                </a:moveTo>
                <a:cubicBezTo>
                  <a:pt x="96" y="0"/>
                  <a:pt x="96" y="0"/>
                  <a:pt x="96" y="0"/>
                </a:cubicBezTo>
                <a:cubicBezTo>
                  <a:pt x="82" y="14"/>
                  <a:pt x="82" y="14"/>
                  <a:pt x="82" y="14"/>
                </a:cubicBezTo>
                <a:cubicBezTo>
                  <a:pt x="91" y="24"/>
                  <a:pt x="91" y="24"/>
                  <a:pt x="91" y="24"/>
                </a:cubicBezTo>
                <a:cubicBezTo>
                  <a:pt x="99" y="31"/>
                  <a:pt x="99" y="43"/>
                  <a:pt x="91" y="51"/>
                </a:cubicBezTo>
                <a:cubicBezTo>
                  <a:pt x="87" y="54"/>
                  <a:pt x="83" y="56"/>
                  <a:pt x="78" y="56"/>
                </a:cubicBezTo>
                <a:cubicBezTo>
                  <a:pt x="73" y="56"/>
                  <a:pt x="68" y="54"/>
                  <a:pt x="64" y="51"/>
                </a:cubicBezTo>
                <a:cubicBezTo>
                  <a:pt x="14" y="0"/>
                  <a:pt x="14" y="0"/>
                  <a:pt x="14" y="0"/>
                </a:cubicBezTo>
                <a:cubicBezTo>
                  <a:pt x="0" y="14"/>
                  <a:pt x="0" y="14"/>
                  <a:pt x="0" y="14"/>
                </a:cubicBezTo>
                <a:cubicBezTo>
                  <a:pt x="22" y="36"/>
                  <a:pt x="22" y="36"/>
                  <a:pt x="22" y="36"/>
                </a:cubicBezTo>
                <a:cubicBezTo>
                  <a:pt x="36" y="50"/>
                  <a:pt x="36" y="50"/>
                  <a:pt x="36" y="50"/>
                </a:cubicBezTo>
                <a:cubicBezTo>
                  <a:pt x="50" y="65"/>
                  <a:pt x="50" y="65"/>
                  <a:pt x="50" y="65"/>
                </a:cubicBezTo>
                <a:cubicBezTo>
                  <a:pt x="58" y="72"/>
                  <a:pt x="68" y="76"/>
                  <a:pt x="78" y="76"/>
                </a:cubicBezTo>
                <a:cubicBezTo>
                  <a:pt x="88" y="76"/>
                  <a:pt x="97" y="72"/>
                  <a:pt x="105" y="65"/>
                </a:cubicBezTo>
                <a:cubicBezTo>
                  <a:pt x="113" y="57"/>
                  <a:pt x="116" y="47"/>
                  <a:pt x="116" y="37"/>
                </a:cubicBezTo>
                <a:cubicBezTo>
                  <a:pt x="116" y="27"/>
                  <a:pt x="113" y="17"/>
                  <a:pt x="105" y="10"/>
                </a:cubicBezTo>
                <a:close/>
              </a:path>
            </a:pathLst>
          </a:cu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sp>
        <p:nvSpPr>
          <p:cNvPr id="13" name="Oval 9"/>
          <p:cNvSpPr>
            <a:spLocks noChangeArrowheads="1"/>
          </p:cNvSpPr>
          <p:nvPr/>
        </p:nvSpPr>
        <p:spPr bwMode="auto">
          <a:xfrm>
            <a:off x="4224655" y="2063115"/>
            <a:ext cx="771525" cy="755650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sp>
        <p:nvSpPr>
          <p:cNvPr id="14" name="Oval 10"/>
          <p:cNvSpPr>
            <a:spLocks noChangeArrowheads="1"/>
          </p:cNvSpPr>
          <p:nvPr/>
        </p:nvSpPr>
        <p:spPr bwMode="auto">
          <a:xfrm>
            <a:off x="7056120" y="4862830"/>
            <a:ext cx="771525" cy="771525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sp>
        <p:nvSpPr>
          <p:cNvPr id="15" name="Oval 11"/>
          <p:cNvSpPr>
            <a:spLocks noChangeArrowheads="1"/>
          </p:cNvSpPr>
          <p:nvPr/>
        </p:nvSpPr>
        <p:spPr bwMode="auto">
          <a:xfrm>
            <a:off x="7056120" y="2063115"/>
            <a:ext cx="771525" cy="755650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sp>
        <p:nvSpPr>
          <p:cNvPr id="17" name="Oval 12"/>
          <p:cNvSpPr>
            <a:spLocks noChangeArrowheads="1"/>
          </p:cNvSpPr>
          <p:nvPr/>
        </p:nvSpPr>
        <p:spPr bwMode="auto">
          <a:xfrm>
            <a:off x="4224655" y="4862830"/>
            <a:ext cx="771525" cy="771525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sp>
        <p:nvSpPr>
          <p:cNvPr id="18" name="Freeform 62"/>
          <p:cNvSpPr>
            <a:spLocks noEditPoints="1"/>
          </p:cNvSpPr>
          <p:nvPr/>
        </p:nvSpPr>
        <p:spPr bwMode="auto">
          <a:xfrm>
            <a:off x="4493895" y="5121275"/>
            <a:ext cx="233045" cy="255270"/>
          </a:xfrm>
          <a:custGeom>
            <a:avLst/>
            <a:gdLst>
              <a:gd name="T0" fmla="*/ 52 w 53"/>
              <a:gd name="T1" fmla="*/ 0 h 58"/>
              <a:gd name="T2" fmla="*/ 52 w 53"/>
              <a:gd name="T3" fmla="*/ 0 h 58"/>
              <a:gd name="T4" fmla="*/ 52 w 53"/>
              <a:gd name="T5" fmla="*/ 0 h 58"/>
              <a:gd name="T6" fmla="*/ 17 w 53"/>
              <a:gd name="T7" fmla="*/ 5 h 58"/>
              <a:gd name="T8" fmla="*/ 17 w 53"/>
              <a:gd name="T9" fmla="*/ 5 h 58"/>
              <a:gd name="T10" fmla="*/ 16 w 53"/>
              <a:gd name="T11" fmla="*/ 6 h 58"/>
              <a:gd name="T12" fmla="*/ 16 w 53"/>
              <a:gd name="T13" fmla="*/ 46 h 58"/>
              <a:gd name="T14" fmla="*/ 12 w 53"/>
              <a:gd name="T15" fmla="*/ 45 h 58"/>
              <a:gd name="T16" fmla="*/ 7 w 53"/>
              <a:gd name="T17" fmla="*/ 45 h 58"/>
              <a:gd name="T18" fmla="*/ 0 w 53"/>
              <a:gd name="T19" fmla="*/ 52 h 58"/>
              <a:gd name="T20" fmla="*/ 7 w 53"/>
              <a:gd name="T21" fmla="*/ 58 h 58"/>
              <a:gd name="T22" fmla="*/ 12 w 53"/>
              <a:gd name="T23" fmla="*/ 58 h 58"/>
              <a:gd name="T24" fmla="*/ 19 w 53"/>
              <a:gd name="T25" fmla="*/ 52 h 58"/>
              <a:gd name="T26" fmla="*/ 19 w 53"/>
              <a:gd name="T27" fmla="*/ 21 h 58"/>
              <a:gd name="T28" fmla="*/ 51 w 53"/>
              <a:gd name="T29" fmla="*/ 16 h 58"/>
              <a:gd name="T30" fmla="*/ 51 w 53"/>
              <a:gd name="T31" fmla="*/ 38 h 58"/>
              <a:gd name="T32" fmla="*/ 47 w 53"/>
              <a:gd name="T33" fmla="*/ 37 h 58"/>
              <a:gd name="T34" fmla="*/ 41 w 53"/>
              <a:gd name="T35" fmla="*/ 37 h 58"/>
              <a:gd name="T36" fmla="*/ 35 w 53"/>
              <a:gd name="T37" fmla="*/ 44 h 58"/>
              <a:gd name="T38" fmla="*/ 41 w 53"/>
              <a:gd name="T39" fmla="*/ 50 h 58"/>
              <a:gd name="T40" fmla="*/ 47 w 53"/>
              <a:gd name="T41" fmla="*/ 50 h 58"/>
              <a:gd name="T42" fmla="*/ 53 w 53"/>
              <a:gd name="T43" fmla="*/ 44 h 58"/>
              <a:gd name="T44" fmla="*/ 53 w 53"/>
              <a:gd name="T45" fmla="*/ 1 h 58"/>
              <a:gd name="T46" fmla="*/ 52 w 53"/>
              <a:gd name="T47" fmla="*/ 0 h 58"/>
              <a:gd name="T48" fmla="*/ 12 w 53"/>
              <a:gd name="T49" fmla="*/ 56 h 58"/>
              <a:gd name="T50" fmla="*/ 7 w 53"/>
              <a:gd name="T51" fmla="*/ 56 h 58"/>
              <a:gd name="T52" fmla="*/ 3 w 53"/>
              <a:gd name="T53" fmla="*/ 52 h 58"/>
              <a:gd name="T54" fmla="*/ 7 w 53"/>
              <a:gd name="T55" fmla="*/ 48 h 58"/>
              <a:gd name="T56" fmla="*/ 12 w 53"/>
              <a:gd name="T57" fmla="*/ 48 h 58"/>
              <a:gd name="T58" fmla="*/ 16 w 53"/>
              <a:gd name="T59" fmla="*/ 52 h 58"/>
              <a:gd name="T60" fmla="*/ 12 w 53"/>
              <a:gd name="T61" fmla="*/ 56 h 58"/>
              <a:gd name="T62" fmla="*/ 47 w 53"/>
              <a:gd name="T63" fmla="*/ 48 h 58"/>
              <a:gd name="T64" fmla="*/ 41 w 53"/>
              <a:gd name="T65" fmla="*/ 48 h 58"/>
              <a:gd name="T66" fmla="*/ 37 w 53"/>
              <a:gd name="T67" fmla="*/ 44 h 58"/>
              <a:gd name="T68" fmla="*/ 41 w 53"/>
              <a:gd name="T69" fmla="*/ 40 h 58"/>
              <a:gd name="T70" fmla="*/ 47 w 53"/>
              <a:gd name="T71" fmla="*/ 40 h 58"/>
              <a:gd name="T72" fmla="*/ 51 w 53"/>
              <a:gd name="T73" fmla="*/ 44 h 58"/>
              <a:gd name="T74" fmla="*/ 47 w 53"/>
              <a:gd name="T75" fmla="*/ 48 h 58"/>
              <a:gd name="T76" fmla="*/ 51 w 53"/>
              <a:gd name="T77" fmla="*/ 13 h 58"/>
              <a:gd name="T78" fmla="*/ 19 w 53"/>
              <a:gd name="T79" fmla="*/ 18 h 58"/>
              <a:gd name="T80" fmla="*/ 19 w 53"/>
              <a:gd name="T81" fmla="*/ 7 h 58"/>
              <a:gd name="T82" fmla="*/ 51 w 53"/>
              <a:gd name="T83" fmla="*/ 3 h 58"/>
              <a:gd name="T84" fmla="*/ 51 w 53"/>
              <a:gd name="T85" fmla="*/ 13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" h="58">
                <a:moveTo>
                  <a:pt x="52" y="0"/>
                </a:moveTo>
                <a:cubicBezTo>
                  <a:pt x="52" y="0"/>
                  <a:pt x="52" y="0"/>
                  <a:pt x="52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5"/>
                  <a:pt x="17" y="5"/>
                  <a:pt x="17" y="5"/>
                </a:cubicBezTo>
                <a:cubicBezTo>
                  <a:pt x="16" y="5"/>
                  <a:pt x="16" y="6"/>
                  <a:pt x="16" y="6"/>
                </a:cubicBezTo>
                <a:cubicBezTo>
                  <a:pt x="16" y="46"/>
                  <a:pt x="16" y="46"/>
                  <a:pt x="16" y="46"/>
                </a:cubicBezTo>
                <a:cubicBezTo>
                  <a:pt x="15" y="46"/>
                  <a:pt x="14" y="45"/>
                  <a:pt x="12" y="45"/>
                </a:cubicBezTo>
                <a:cubicBezTo>
                  <a:pt x="7" y="45"/>
                  <a:pt x="7" y="45"/>
                  <a:pt x="7" y="45"/>
                </a:cubicBezTo>
                <a:cubicBezTo>
                  <a:pt x="3" y="45"/>
                  <a:pt x="0" y="48"/>
                  <a:pt x="0" y="52"/>
                </a:cubicBezTo>
                <a:cubicBezTo>
                  <a:pt x="0" y="55"/>
                  <a:pt x="3" y="58"/>
                  <a:pt x="7" y="58"/>
                </a:cubicBezTo>
                <a:cubicBezTo>
                  <a:pt x="12" y="58"/>
                  <a:pt x="12" y="58"/>
                  <a:pt x="12" y="58"/>
                </a:cubicBezTo>
                <a:cubicBezTo>
                  <a:pt x="16" y="58"/>
                  <a:pt x="19" y="55"/>
                  <a:pt x="19" y="52"/>
                </a:cubicBezTo>
                <a:cubicBezTo>
                  <a:pt x="19" y="21"/>
                  <a:pt x="19" y="21"/>
                  <a:pt x="19" y="21"/>
                </a:cubicBezTo>
                <a:cubicBezTo>
                  <a:pt x="51" y="16"/>
                  <a:pt x="51" y="16"/>
                  <a:pt x="51" y="16"/>
                </a:cubicBezTo>
                <a:cubicBezTo>
                  <a:pt x="51" y="38"/>
                  <a:pt x="51" y="38"/>
                  <a:pt x="51" y="38"/>
                </a:cubicBezTo>
                <a:cubicBezTo>
                  <a:pt x="50" y="38"/>
                  <a:pt x="48" y="37"/>
                  <a:pt x="47" y="37"/>
                </a:cubicBezTo>
                <a:cubicBezTo>
                  <a:pt x="41" y="37"/>
                  <a:pt x="41" y="37"/>
                  <a:pt x="41" y="37"/>
                </a:cubicBezTo>
                <a:cubicBezTo>
                  <a:pt x="38" y="37"/>
                  <a:pt x="35" y="40"/>
                  <a:pt x="35" y="44"/>
                </a:cubicBezTo>
                <a:cubicBezTo>
                  <a:pt x="35" y="47"/>
                  <a:pt x="38" y="50"/>
                  <a:pt x="41" y="50"/>
                </a:cubicBezTo>
                <a:cubicBezTo>
                  <a:pt x="47" y="50"/>
                  <a:pt x="47" y="50"/>
                  <a:pt x="47" y="50"/>
                </a:cubicBezTo>
                <a:cubicBezTo>
                  <a:pt x="50" y="50"/>
                  <a:pt x="53" y="47"/>
                  <a:pt x="53" y="44"/>
                </a:cubicBezTo>
                <a:cubicBezTo>
                  <a:pt x="53" y="1"/>
                  <a:pt x="53" y="1"/>
                  <a:pt x="53" y="1"/>
                </a:cubicBezTo>
                <a:cubicBezTo>
                  <a:pt x="53" y="0"/>
                  <a:pt x="53" y="0"/>
                  <a:pt x="52" y="0"/>
                </a:cubicBezTo>
                <a:close/>
                <a:moveTo>
                  <a:pt x="12" y="56"/>
                </a:moveTo>
                <a:cubicBezTo>
                  <a:pt x="7" y="56"/>
                  <a:pt x="7" y="56"/>
                  <a:pt x="7" y="56"/>
                </a:cubicBezTo>
                <a:cubicBezTo>
                  <a:pt x="4" y="56"/>
                  <a:pt x="3" y="54"/>
                  <a:pt x="3" y="52"/>
                </a:cubicBezTo>
                <a:cubicBezTo>
                  <a:pt x="3" y="49"/>
                  <a:pt x="4" y="48"/>
                  <a:pt x="7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14" y="48"/>
                  <a:pt x="16" y="49"/>
                  <a:pt x="16" y="52"/>
                </a:cubicBezTo>
                <a:cubicBezTo>
                  <a:pt x="16" y="54"/>
                  <a:pt x="14" y="56"/>
                  <a:pt x="12" y="56"/>
                </a:cubicBezTo>
                <a:close/>
                <a:moveTo>
                  <a:pt x="47" y="48"/>
                </a:moveTo>
                <a:cubicBezTo>
                  <a:pt x="41" y="48"/>
                  <a:pt x="41" y="48"/>
                  <a:pt x="41" y="48"/>
                </a:cubicBezTo>
                <a:cubicBezTo>
                  <a:pt x="39" y="48"/>
                  <a:pt x="37" y="46"/>
                  <a:pt x="37" y="44"/>
                </a:cubicBezTo>
                <a:cubicBezTo>
                  <a:pt x="37" y="41"/>
                  <a:pt x="39" y="40"/>
                  <a:pt x="41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49" y="40"/>
                  <a:pt x="51" y="41"/>
                  <a:pt x="51" y="44"/>
                </a:cubicBezTo>
                <a:cubicBezTo>
                  <a:pt x="51" y="46"/>
                  <a:pt x="49" y="48"/>
                  <a:pt x="47" y="48"/>
                </a:cubicBezTo>
                <a:close/>
                <a:moveTo>
                  <a:pt x="51" y="13"/>
                </a:moveTo>
                <a:cubicBezTo>
                  <a:pt x="19" y="18"/>
                  <a:pt x="19" y="18"/>
                  <a:pt x="19" y="18"/>
                </a:cubicBezTo>
                <a:cubicBezTo>
                  <a:pt x="19" y="7"/>
                  <a:pt x="19" y="7"/>
                  <a:pt x="19" y="7"/>
                </a:cubicBezTo>
                <a:cubicBezTo>
                  <a:pt x="51" y="3"/>
                  <a:pt x="51" y="3"/>
                  <a:pt x="51" y="3"/>
                </a:cubicBezTo>
                <a:lnTo>
                  <a:pt x="51" y="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3765">
              <a:lnSpc>
                <a:spcPct val="130000"/>
              </a:lnSpc>
              <a:defRPr/>
            </a:pPr>
            <a:endParaRPr lang="th-TH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sp>
        <p:nvSpPr>
          <p:cNvPr id="19" name="Freeform 64"/>
          <p:cNvSpPr>
            <a:spLocks noEditPoints="1"/>
          </p:cNvSpPr>
          <p:nvPr/>
        </p:nvSpPr>
        <p:spPr bwMode="auto">
          <a:xfrm>
            <a:off x="4479925" y="2313305"/>
            <a:ext cx="260350" cy="255270"/>
          </a:xfrm>
          <a:custGeom>
            <a:avLst/>
            <a:gdLst>
              <a:gd name="T0" fmla="*/ 199 w 199"/>
              <a:gd name="T1" fmla="*/ 70 h 195"/>
              <a:gd name="T2" fmla="*/ 128 w 199"/>
              <a:gd name="T3" fmla="*/ 70 h 195"/>
              <a:gd name="T4" fmla="*/ 101 w 199"/>
              <a:gd name="T5" fmla="*/ 0 h 195"/>
              <a:gd name="T6" fmla="*/ 74 w 199"/>
              <a:gd name="T7" fmla="*/ 70 h 195"/>
              <a:gd name="T8" fmla="*/ 0 w 199"/>
              <a:gd name="T9" fmla="*/ 70 h 195"/>
              <a:gd name="T10" fmla="*/ 61 w 199"/>
              <a:gd name="T11" fmla="*/ 114 h 195"/>
              <a:gd name="T12" fmla="*/ 34 w 199"/>
              <a:gd name="T13" fmla="*/ 195 h 195"/>
              <a:gd name="T14" fmla="*/ 101 w 199"/>
              <a:gd name="T15" fmla="*/ 148 h 195"/>
              <a:gd name="T16" fmla="*/ 169 w 199"/>
              <a:gd name="T17" fmla="*/ 195 h 195"/>
              <a:gd name="T18" fmla="*/ 142 w 199"/>
              <a:gd name="T19" fmla="*/ 114 h 195"/>
              <a:gd name="T20" fmla="*/ 199 w 199"/>
              <a:gd name="T21" fmla="*/ 70 h 195"/>
              <a:gd name="T22" fmla="*/ 148 w 199"/>
              <a:gd name="T23" fmla="*/ 171 h 195"/>
              <a:gd name="T24" fmla="*/ 105 w 199"/>
              <a:gd name="T25" fmla="*/ 141 h 195"/>
              <a:gd name="T26" fmla="*/ 101 w 199"/>
              <a:gd name="T27" fmla="*/ 134 h 195"/>
              <a:gd name="T28" fmla="*/ 95 w 199"/>
              <a:gd name="T29" fmla="*/ 141 h 195"/>
              <a:gd name="T30" fmla="*/ 51 w 199"/>
              <a:gd name="T31" fmla="*/ 171 h 195"/>
              <a:gd name="T32" fmla="*/ 68 w 199"/>
              <a:gd name="T33" fmla="*/ 118 h 195"/>
              <a:gd name="T34" fmla="*/ 71 w 199"/>
              <a:gd name="T35" fmla="*/ 111 h 195"/>
              <a:gd name="T36" fmla="*/ 64 w 199"/>
              <a:gd name="T37" fmla="*/ 107 h 195"/>
              <a:gd name="T38" fmla="*/ 27 w 199"/>
              <a:gd name="T39" fmla="*/ 81 h 195"/>
              <a:gd name="T40" fmla="*/ 81 w 199"/>
              <a:gd name="T41" fmla="*/ 81 h 195"/>
              <a:gd name="T42" fmla="*/ 81 w 199"/>
              <a:gd name="T43" fmla="*/ 74 h 195"/>
              <a:gd name="T44" fmla="*/ 101 w 199"/>
              <a:gd name="T45" fmla="*/ 23 h 195"/>
              <a:gd name="T46" fmla="*/ 118 w 199"/>
              <a:gd name="T47" fmla="*/ 74 h 195"/>
              <a:gd name="T48" fmla="*/ 122 w 199"/>
              <a:gd name="T49" fmla="*/ 81 h 195"/>
              <a:gd name="T50" fmla="*/ 172 w 199"/>
              <a:gd name="T51" fmla="*/ 81 h 195"/>
              <a:gd name="T52" fmla="*/ 135 w 199"/>
              <a:gd name="T53" fmla="*/ 107 h 195"/>
              <a:gd name="T54" fmla="*/ 132 w 199"/>
              <a:gd name="T55" fmla="*/ 111 h 195"/>
              <a:gd name="T56" fmla="*/ 148 w 199"/>
              <a:gd name="T57" fmla="*/ 171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99" h="195">
                <a:moveTo>
                  <a:pt x="199" y="70"/>
                </a:moveTo>
                <a:lnTo>
                  <a:pt x="128" y="70"/>
                </a:lnTo>
                <a:lnTo>
                  <a:pt x="101" y="0"/>
                </a:lnTo>
                <a:lnTo>
                  <a:pt x="74" y="70"/>
                </a:lnTo>
                <a:lnTo>
                  <a:pt x="0" y="70"/>
                </a:lnTo>
                <a:lnTo>
                  <a:pt x="61" y="114"/>
                </a:lnTo>
                <a:lnTo>
                  <a:pt x="34" y="195"/>
                </a:lnTo>
                <a:lnTo>
                  <a:pt x="101" y="148"/>
                </a:lnTo>
                <a:lnTo>
                  <a:pt x="169" y="195"/>
                </a:lnTo>
                <a:lnTo>
                  <a:pt x="142" y="114"/>
                </a:lnTo>
                <a:lnTo>
                  <a:pt x="199" y="70"/>
                </a:lnTo>
                <a:close/>
                <a:moveTo>
                  <a:pt x="148" y="171"/>
                </a:moveTo>
                <a:lnTo>
                  <a:pt x="105" y="141"/>
                </a:lnTo>
                <a:lnTo>
                  <a:pt x="101" y="134"/>
                </a:lnTo>
                <a:lnTo>
                  <a:pt x="95" y="141"/>
                </a:lnTo>
                <a:lnTo>
                  <a:pt x="51" y="171"/>
                </a:lnTo>
                <a:lnTo>
                  <a:pt x="68" y="118"/>
                </a:lnTo>
                <a:lnTo>
                  <a:pt x="71" y="111"/>
                </a:lnTo>
                <a:lnTo>
                  <a:pt x="64" y="107"/>
                </a:lnTo>
                <a:lnTo>
                  <a:pt x="27" y="81"/>
                </a:lnTo>
                <a:lnTo>
                  <a:pt x="81" y="81"/>
                </a:lnTo>
                <a:lnTo>
                  <a:pt x="81" y="74"/>
                </a:lnTo>
                <a:lnTo>
                  <a:pt x="101" y="23"/>
                </a:lnTo>
                <a:lnTo>
                  <a:pt x="118" y="74"/>
                </a:lnTo>
                <a:lnTo>
                  <a:pt x="122" y="81"/>
                </a:lnTo>
                <a:lnTo>
                  <a:pt x="172" y="81"/>
                </a:lnTo>
                <a:lnTo>
                  <a:pt x="135" y="107"/>
                </a:lnTo>
                <a:lnTo>
                  <a:pt x="132" y="111"/>
                </a:lnTo>
                <a:lnTo>
                  <a:pt x="148" y="1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3765">
              <a:lnSpc>
                <a:spcPct val="130000"/>
              </a:lnSpc>
              <a:defRPr/>
            </a:pPr>
            <a:endParaRPr lang="th-TH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sp>
        <p:nvSpPr>
          <p:cNvPr id="20" name="Freeform 75"/>
          <p:cNvSpPr>
            <a:spLocks noEditPoints="1"/>
          </p:cNvSpPr>
          <p:nvPr/>
        </p:nvSpPr>
        <p:spPr bwMode="auto">
          <a:xfrm>
            <a:off x="7311390" y="2313305"/>
            <a:ext cx="260350" cy="255270"/>
          </a:xfrm>
          <a:custGeom>
            <a:avLst/>
            <a:gdLst>
              <a:gd name="T0" fmla="*/ 32 w 59"/>
              <a:gd name="T1" fmla="*/ 42 h 58"/>
              <a:gd name="T2" fmla="*/ 22 w 59"/>
              <a:gd name="T3" fmla="*/ 42 h 58"/>
              <a:gd name="T4" fmla="*/ 8 w 59"/>
              <a:gd name="T5" fmla="*/ 44 h 58"/>
              <a:gd name="T6" fmla="*/ 22 w 59"/>
              <a:gd name="T7" fmla="*/ 45 h 58"/>
              <a:gd name="T8" fmla="*/ 32 w 59"/>
              <a:gd name="T9" fmla="*/ 45 h 58"/>
              <a:gd name="T10" fmla="*/ 51 w 59"/>
              <a:gd name="T11" fmla="*/ 44 h 58"/>
              <a:gd name="T12" fmla="*/ 27 w 59"/>
              <a:gd name="T13" fmla="*/ 46 h 58"/>
              <a:gd name="T14" fmla="*/ 27 w 59"/>
              <a:gd name="T15" fmla="*/ 41 h 58"/>
              <a:gd name="T16" fmla="*/ 27 w 59"/>
              <a:gd name="T17" fmla="*/ 46 h 58"/>
              <a:gd name="T18" fmla="*/ 27 w 59"/>
              <a:gd name="T19" fmla="*/ 13 h 58"/>
              <a:gd name="T20" fmla="*/ 17 w 59"/>
              <a:gd name="T21" fmla="*/ 13 h 58"/>
              <a:gd name="T22" fmla="*/ 8 w 59"/>
              <a:gd name="T23" fmla="*/ 14 h 58"/>
              <a:gd name="T24" fmla="*/ 17 w 59"/>
              <a:gd name="T25" fmla="*/ 16 h 58"/>
              <a:gd name="T26" fmla="*/ 27 w 59"/>
              <a:gd name="T27" fmla="*/ 16 h 58"/>
              <a:gd name="T28" fmla="*/ 51 w 59"/>
              <a:gd name="T29" fmla="*/ 14 h 58"/>
              <a:gd name="T30" fmla="*/ 22 w 59"/>
              <a:gd name="T31" fmla="*/ 17 h 58"/>
              <a:gd name="T32" fmla="*/ 22 w 59"/>
              <a:gd name="T33" fmla="*/ 12 h 58"/>
              <a:gd name="T34" fmla="*/ 22 w 59"/>
              <a:gd name="T35" fmla="*/ 17 h 58"/>
              <a:gd name="T36" fmla="*/ 45 w 59"/>
              <a:gd name="T37" fmla="*/ 28 h 58"/>
              <a:gd name="T38" fmla="*/ 35 w 59"/>
              <a:gd name="T39" fmla="*/ 28 h 58"/>
              <a:gd name="T40" fmla="*/ 8 w 59"/>
              <a:gd name="T41" fmla="*/ 29 h 58"/>
              <a:gd name="T42" fmla="*/ 35 w 59"/>
              <a:gd name="T43" fmla="*/ 30 h 58"/>
              <a:gd name="T44" fmla="*/ 45 w 59"/>
              <a:gd name="T45" fmla="*/ 30 h 58"/>
              <a:gd name="T46" fmla="*/ 51 w 59"/>
              <a:gd name="T47" fmla="*/ 29 h 58"/>
              <a:gd name="T48" fmla="*/ 40 w 59"/>
              <a:gd name="T49" fmla="*/ 32 h 58"/>
              <a:gd name="T50" fmla="*/ 40 w 59"/>
              <a:gd name="T51" fmla="*/ 26 h 58"/>
              <a:gd name="T52" fmla="*/ 40 w 59"/>
              <a:gd name="T53" fmla="*/ 32 h 58"/>
              <a:gd name="T54" fmla="*/ 6 w 59"/>
              <a:gd name="T55" fmla="*/ 0 h 58"/>
              <a:gd name="T56" fmla="*/ 0 w 59"/>
              <a:gd name="T57" fmla="*/ 53 h 58"/>
              <a:gd name="T58" fmla="*/ 54 w 59"/>
              <a:gd name="T59" fmla="*/ 58 h 58"/>
              <a:gd name="T60" fmla="*/ 59 w 59"/>
              <a:gd name="T61" fmla="*/ 5 h 58"/>
              <a:gd name="T62" fmla="*/ 56 w 59"/>
              <a:gd name="T63" fmla="*/ 53 h 58"/>
              <a:gd name="T64" fmla="*/ 6 w 59"/>
              <a:gd name="T65" fmla="*/ 56 h 58"/>
              <a:gd name="T66" fmla="*/ 3 w 59"/>
              <a:gd name="T67" fmla="*/ 5 h 58"/>
              <a:gd name="T68" fmla="*/ 54 w 59"/>
              <a:gd name="T69" fmla="*/ 2 h 58"/>
              <a:gd name="T70" fmla="*/ 56 w 59"/>
              <a:gd name="T71" fmla="*/ 53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9" h="58">
                <a:moveTo>
                  <a:pt x="50" y="42"/>
                </a:moveTo>
                <a:cubicBezTo>
                  <a:pt x="32" y="42"/>
                  <a:pt x="32" y="42"/>
                  <a:pt x="32" y="42"/>
                </a:cubicBezTo>
                <a:cubicBezTo>
                  <a:pt x="32" y="40"/>
                  <a:pt x="29" y="38"/>
                  <a:pt x="27" y="38"/>
                </a:cubicBezTo>
                <a:cubicBezTo>
                  <a:pt x="25" y="38"/>
                  <a:pt x="22" y="40"/>
                  <a:pt x="22" y="42"/>
                </a:cubicBezTo>
                <a:cubicBezTo>
                  <a:pt x="10" y="42"/>
                  <a:pt x="10" y="42"/>
                  <a:pt x="10" y="42"/>
                </a:cubicBezTo>
                <a:cubicBezTo>
                  <a:pt x="9" y="42"/>
                  <a:pt x="8" y="43"/>
                  <a:pt x="8" y="44"/>
                </a:cubicBezTo>
                <a:cubicBezTo>
                  <a:pt x="8" y="44"/>
                  <a:pt x="9" y="45"/>
                  <a:pt x="10" y="45"/>
                </a:cubicBezTo>
                <a:cubicBezTo>
                  <a:pt x="22" y="45"/>
                  <a:pt x="22" y="45"/>
                  <a:pt x="22" y="45"/>
                </a:cubicBezTo>
                <a:cubicBezTo>
                  <a:pt x="22" y="47"/>
                  <a:pt x="25" y="49"/>
                  <a:pt x="27" y="49"/>
                </a:cubicBezTo>
                <a:cubicBezTo>
                  <a:pt x="29" y="49"/>
                  <a:pt x="32" y="47"/>
                  <a:pt x="32" y="45"/>
                </a:cubicBezTo>
                <a:cubicBezTo>
                  <a:pt x="50" y="45"/>
                  <a:pt x="50" y="45"/>
                  <a:pt x="50" y="45"/>
                </a:cubicBezTo>
                <a:cubicBezTo>
                  <a:pt x="50" y="45"/>
                  <a:pt x="51" y="44"/>
                  <a:pt x="51" y="44"/>
                </a:cubicBezTo>
                <a:cubicBezTo>
                  <a:pt x="51" y="43"/>
                  <a:pt x="50" y="42"/>
                  <a:pt x="50" y="42"/>
                </a:cubicBezTo>
                <a:close/>
                <a:moveTo>
                  <a:pt x="27" y="46"/>
                </a:moveTo>
                <a:cubicBezTo>
                  <a:pt x="26" y="46"/>
                  <a:pt x="24" y="45"/>
                  <a:pt x="24" y="44"/>
                </a:cubicBezTo>
                <a:cubicBezTo>
                  <a:pt x="24" y="42"/>
                  <a:pt x="26" y="41"/>
                  <a:pt x="27" y="41"/>
                </a:cubicBezTo>
                <a:cubicBezTo>
                  <a:pt x="28" y="41"/>
                  <a:pt x="30" y="42"/>
                  <a:pt x="30" y="44"/>
                </a:cubicBezTo>
                <a:cubicBezTo>
                  <a:pt x="30" y="45"/>
                  <a:pt x="28" y="46"/>
                  <a:pt x="27" y="46"/>
                </a:cubicBezTo>
                <a:close/>
                <a:moveTo>
                  <a:pt x="50" y="13"/>
                </a:moveTo>
                <a:cubicBezTo>
                  <a:pt x="27" y="13"/>
                  <a:pt x="27" y="13"/>
                  <a:pt x="27" y="13"/>
                </a:cubicBezTo>
                <a:cubicBezTo>
                  <a:pt x="26" y="11"/>
                  <a:pt x="24" y="9"/>
                  <a:pt x="22" y="9"/>
                </a:cubicBezTo>
                <a:cubicBezTo>
                  <a:pt x="19" y="9"/>
                  <a:pt x="17" y="11"/>
                  <a:pt x="17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9" y="13"/>
                  <a:pt x="8" y="14"/>
                  <a:pt x="8" y="14"/>
                </a:cubicBezTo>
                <a:cubicBezTo>
                  <a:pt x="8" y="15"/>
                  <a:pt x="9" y="16"/>
                  <a:pt x="10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8"/>
                  <a:pt x="19" y="20"/>
                  <a:pt x="22" y="20"/>
                </a:cubicBezTo>
                <a:cubicBezTo>
                  <a:pt x="24" y="20"/>
                  <a:pt x="26" y="18"/>
                  <a:pt x="27" y="16"/>
                </a:cubicBezTo>
                <a:cubicBezTo>
                  <a:pt x="50" y="16"/>
                  <a:pt x="50" y="16"/>
                  <a:pt x="50" y="16"/>
                </a:cubicBezTo>
                <a:cubicBezTo>
                  <a:pt x="50" y="16"/>
                  <a:pt x="51" y="15"/>
                  <a:pt x="51" y="14"/>
                </a:cubicBezTo>
                <a:cubicBezTo>
                  <a:pt x="51" y="14"/>
                  <a:pt x="50" y="13"/>
                  <a:pt x="50" y="13"/>
                </a:cubicBezTo>
                <a:close/>
                <a:moveTo>
                  <a:pt x="22" y="17"/>
                </a:moveTo>
                <a:cubicBezTo>
                  <a:pt x="20" y="17"/>
                  <a:pt x="19" y="16"/>
                  <a:pt x="19" y="14"/>
                </a:cubicBezTo>
                <a:cubicBezTo>
                  <a:pt x="19" y="13"/>
                  <a:pt x="20" y="12"/>
                  <a:pt x="22" y="12"/>
                </a:cubicBezTo>
                <a:cubicBezTo>
                  <a:pt x="23" y="12"/>
                  <a:pt x="24" y="13"/>
                  <a:pt x="24" y="14"/>
                </a:cubicBezTo>
                <a:cubicBezTo>
                  <a:pt x="24" y="16"/>
                  <a:pt x="23" y="17"/>
                  <a:pt x="22" y="17"/>
                </a:cubicBezTo>
                <a:close/>
                <a:moveTo>
                  <a:pt x="50" y="28"/>
                </a:moveTo>
                <a:cubicBezTo>
                  <a:pt x="45" y="28"/>
                  <a:pt x="45" y="28"/>
                  <a:pt x="45" y="28"/>
                </a:cubicBezTo>
                <a:cubicBezTo>
                  <a:pt x="45" y="25"/>
                  <a:pt x="43" y="24"/>
                  <a:pt x="40" y="24"/>
                </a:cubicBezTo>
                <a:cubicBezTo>
                  <a:pt x="38" y="24"/>
                  <a:pt x="36" y="25"/>
                  <a:pt x="35" y="28"/>
                </a:cubicBezTo>
                <a:cubicBezTo>
                  <a:pt x="10" y="28"/>
                  <a:pt x="10" y="28"/>
                  <a:pt x="10" y="28"/>
                </a:cubicBezTo>
                <a:cubicBezTo>
                  <a:pt x="9" y="28"/>
                  <a:pt x="8" y="28"/>
                  <a:pt x="8" y="29"/>
                </a:cubicBezTo>
                <a:cubicBezTo>
                  <a:pt x="8" y="30"/>
                  <a:pt x="9" y="30"/>
                  <a:pt x="10" y="30"/>
                </a:cubicBezTo>
                <a:cubicBezTo>
                  <a:pt x="35" y="30"/>
                  <a:pt x="35" y="30"/>
                  <a:pt x="35" y="30"/>
                </a:cubicBezTo>
                <a:cubicBezTo>
                  <a:pt x="36" y="33"/>
                  <a:pt x="38" y="34"/>
                  <a:pt x="40" y="34"/>
                </a:cubicBezTo>
                <a:cubicBezTo>
                  <a:pt x="43" y="34"/>
                  <a:pt x="45" y="33"/>
                  <a:pt x="45" y="30"/>
                </a:cubicBezTo>
                <a:cubicBezTo>
                  <a:pt x="50" y="30"/>
                  <a:pt x="50" y="30"/>
                  <a:pt x="50" y="30"/>
                </a:cubicBezTo>
                <a:cubicBezTo>
                  <a:pt x="50" y="30"/>
                  <a:pt x="51" y="30"/>
                  <a:pt x="51" y="29"/>
                </a:cubicBezTo>
                <a:cubicBezTo>
                  <a:pt x="51" y="28"/>
                  <a:pt x="50" y="28"/>
                  <a:pt x="50" y="28"/>
                </a:cubicBezTo>
                <a:close/>
                <a:moveTo>
                  <a:pt x="40" y="32"/>
                </a:moveTo>
                <a:cubicBezTo>
                  <a:pt x="39" y="32"/>
                  <a:pt x="38" y="30"/>
                  <a:pt x="38" y="29"/>
                </a:cubicBezTo>
                <a:cubicBezTo>
                  <a:pt x="38" y="28"/>
                  <a:pt x="39" y="26"/>
                  <a:pt x="40" y="26"/>
                </a:cubicBezTo>
                <a:cubicBezTo>
                  <a:pt x="42" y="26"/>
                  <a:pt x="43" y="28"/>
                  <a:pt x="43" y="29"/>
                </a:cubicBezTo>
                <a:cubicBezTo>
                  <a:pt x="43" y="30"/>
                  <a:pt x="42" y="32"/>
                  <a:pt x="40" y="32"/>
                </a:cubicBezTo>
                <a:close/>
                <a:moveTo>
                  <a:pt x="54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56"/>
                  <a:pt x="3" y="58"/>
                  <a:pt x="6" y="58"/>
                </a:cubicBezTo>
                <a:cubicBezTo>
                  <a:pt x="54" y="58"/>
                  <a:pt x="54" y="58"/>
                  <a:pt x="54" y="58"/>
                </a:cubicBezTo>
                <a:cubicBezTo>
                  <a:pt x="57" y="58"/>
                  <a:pt x="59" y="56"/>
                  <a:pt x="59" y="53"/>
                </a:cubicBezTo>
                <a:cubicBezTo>
                  <a:pt x="59" y="5"/>
                  <a:pt x="59" y="5"/>
                  <a:pt x="59" y="5"/>
                </a:cubicBezTo>
                <a:cubicBezTo>
                  <a:pt x="59" y="2"/>
                  <a:pt x="57" y="0"/>
                  <a:pt x="54" y="0"/>
                </a:cubicBezTo>
                <a:close/>
                <a:moveTo>
                  <a:pt x="56" y="53"/>
                </a:moveTo>
                <a:cubicBezTo>
                  <a:pt x="56" y="54"/>
                  <a:pt x="55" y="56"/>
                  <a:pt x="54" y="56"/>
                </a:cubicBezTo>
                <a:cubicBezTo>
                  <a:pt x="6" y="56"/>
                  <a:pt x="6" y="56"/>
                  <a:pt x="6" y="56"/>
                </a:cubicBezTo>
                <a:cubicBezTo>
                  <a:pt x="4" y="56"/>
                  <a:pt x="3" y="54"/>
                  <a:pt x="3" y="53"/>
                </a:cubicBezTo>
                <a:cubicBezTo>
                  <a:pt x="3" y="5"/>
                  <a:pt x="3" y="5"/>
                  <a:pt x="3" y="5"/>
                </a:cubicBezTo>
                <a:cubicBezTo>
                  <a:pt x="3" y="4"/>
                  <a:pt x="4" y="2"/>
                  <a:pt x="6" y="2"/>
                </a:cubicBezTo>
                <a:cubicBezTo>
                  <a:pt x="54" y="2"/>
                  <a:pt x="54" y="2"/>
                  <a:pt x="54" y="2"/>
                </a:cubicBezTo>
                <a:cubicBezTo>
                  <a:pt x="55" y="2"/>
                  <a:pt x="56" y="4"/>
                  <a:pt x="56" y="5"/>
                </a:cubicBezTo>
                <a:lnTo>
                  <a:pt x="56" y="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3765">
              <a:lnSpc>
                <a:spcPct val="130000"/>
              </a:lnSpc>
              <a:defRPr/>
            </a:pPr>
            <a:endParaRPr lang="th-TH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sp>
        <p:nvSpPr>
          <p:cNvPr id="21" name="Freeform 76"/>
          <p:cNvSpPr>
            <a:spLocks noEditPoints="1"/>
          </p:cNvSpPr>
          <p:nvPr/>
        </p:nvSpPr>
        <p:spPr bwMode="auto">
          <a:xfrm>
            <a:off x="7311390" y="5121275"/>
            <a:ext cx="260350" cy="255270"/>
          </a:xfrm>
          <a:custGeom>
            <a:avLst/>
            <a:gdLst>
              <a:gd name="T0" fmla="*/ 54 w 59"/>
              <a:gd name="T1" fmla="*/ 22 h 58"/>
              <a:gd name="T2" fmla="*/ 53 w 59"/>
              <a:gd name="T3" fmla="*/ 14 h 58"/>
              <a:gd name="T4" fmla="*/ 48 w 59"/>
              <a:gd name="T5" fmla="*/ 5 h 58"/>
              <a:gd name="T6" fmla="*/ 45 w 59"/>
              <a:gd name="T7" fmla="*/ 5 h 58"/>
              <a:gd name="T8" fmla="*/ 36 w 59"/>
              <a:gd name="T9" fmla="*/ 4 h 58"/>
              <a:gd name="T10" fmla="*/ 34 w 59"/>
              <a:gd name="T11" fmla="*/ 0 h 58"/>
              <a:gd name="T12" fmla="*/ 24 w 59"/>
              <a:gd name="T13" fmla="*/ 2 h 58"/>
              <a:gd name="T14" fmla="*/ 17 w 59"/>
              <a:gd name="T15" fmla="*/ 7 h 58"/>
              <a:gd name="T16" fmla="*/ 13 w 59"/>
              <a:gd name="T17" fmla="*/ 5 h 58"/>
              <a:gd name="T18" fmla="*/ 6 w 59"/>
              <a:gd name="T19" fmla="*/ 11 h 58"/>
              <a:gd name="T20" fmla="*/ 8 w 59"/>
              <a:gd name="T21" fmla="*/ 16 h 58"/>
              <a:gd name="T22" fmla="*/ 2 w 59"/>
              <a:gd name="T23" fmla="*/ 23 h 58"/>
              <a:gd name="T24" fmla="*/ 0 w 59"/>
              <a:gd name="T25" fmla="*/ 33 h 58"/>
              <a:gd name="T26" fmla="*/ 5 w 59"/>
              <a:gd name="T27" fmla="*/ 36 h 58"/>
              <a:gd name="T28" fmla="*/ 6 w 59"/>
              <a:gd name="T29" fmla="*/ 44 h 58"/>
              <a:gd name="T30" fmla="*/ 12 w 59"/>
              <a:gd name="T31" fmla="*/ 53 h 58"/>
              <a:gd name="T32" fmla="*/ 14 w 59"/>
              <a:gd name="T33" fmla="*/ 53 h 58"/>
              <a:gd name="T34" fmla="*/ 23 w 59"/>
              <a:gd name="T35" fmla="*/ 54 h 58"/>
              <a:gd name="T36" fmla="*/ 26 w 59"/>
              <a:gd name="T37" fmla="*/ 58 h 58"/>
              <a:gd name="T38" fmla="*/ 36 w 59"/>
              <a:gd name="T39" fmla="*/ 56 h 58"/>
              <a:gd name="T40" fmla="*/ 42 w 59"/>
              <a:gd name="T41" fmla="*/ 51 h 58"/>
              <a:gd name="T42" fmla="*/ 46 w 59"/>
              <a:gd name="T43" fmla="*/ 53 h 58"/>
              <a:gd name="T44" fmla="*/ 53 w 59"/>
              <a:gd name="T45" fmla="*/ 47 h 58"/>
              <a:gd name="T46" fmla="*/ 52 w 59"/>
              <a:gd name="T47" fmla="*/ 42 h 58"/>
              <a:gd name="T48" fmla="*/ 57 w 59"/>
              <a:gd name="T49" fmla="*/ 35 h 58"/>
              <a:gd name="T50" fmla="*/ 59 w 59"/>
              <a:gd name="T51" fmla="*/ 25 h 58"/>
              <a:gd name="T52" fmla="*/ 56 w 59"/>
              <a:gd name="T53" fmla="*/ 32 h 58"/>
              <a:gd name="T54" fmla="*/ 54 w 59"/>
              <a:gd name="T55" fmla="*/ 33 h 58"/>
              <a:gd name="T56" fmla="*/ 49 w 59"/>
              <a:gd name="T57" fmla="*/ 40 h 58"/>
              <a:gd name="T58" fmla="*/ 51 w 59"/>
              <a:gd name="T59" fmla="*/ 46 h 58"/>
              <a:gd name="T60" fmla="*/ 46 w 59"/>
              <a:gd name="T61" fmla="*/ 50 h 58"/>
              <a:gd name="T62" fmla="*/ 42 w 59"/>
              <a:gd name="T63" fmla="*/ 48 h 58"/>
              <a:gd name="T64" fmla="*/ 36 w 59"/>
              <a:gd name="T65" fmla="*/ 51 h 58"/>
              <a:gd name="T66" fmla="*/ 33 w 59"/>
              <a:gd name="T67" fmla="*/ 56 h 58"/>
              <a:gd name="T68" fmla="*/ 26 w 59"/>
              <a:gd name="T69" fmla="*/ 56 h 58"/>
              <a:gd name="T70" fmla="*/ 24 w 59"/>
              <a:gd name="T71" fmla="*/ 51 h 58"/>
              <a:gd name="T72" fmla="*/ 17 w 59"/>
              <a:gd name="T73" fmla="*/ 48 h 58"/>
              <a:gd name="T74" fmla="*/ 13 w 59"/>
              <a:gd name="T75" fmla="*/ 50 h 58"/>
              <a:gd name="T76" fmla="*/ 8 w 59"/>
              <a:gd name="T77" fmla="*/ 46 h 58"/>
              <a:gd name="T78" fmla="*/ 10 w 59"/>
              <a:gd name="T79" fmla="*/ 40 h 58"/>
              <a:gd name="T80" fmla="*/ 6 w 59"/>
              <a:gd name="T81" fmla="*/ 33 h 58"/>
              <a:gd name="T82" fmla="*/ 3 w 59"/>
              <a:gd name="T83" fmla="*/ 32 h 58"/>
              <a:gd name="T84" fmla="*/ 6 w 59"/>
              <a:gd name="T85" fmla="*/ 25 h 58"/>
              <a:gd name="T86" fmla="*/ 10 w 59"/>
              <a:gd name="T87" fmla="*/ 18 h 58"/>
              <a:gd name="T88" fmla="*/ 8 w 59"/>
              <a:gd name="T89" fmla="*/ 12 h 58"/>
              <a:gd name="T90" fmla="*/ 13 w 59"/>
              <a:gd name="T91" fmla="*/ 8 h 58"/>
              <a:gd name="T92" fmla="*/ 17 w 59"/>
              <a:gd name="T93" fmla="*/ 10 h 58"/>
              <a:gd name="T94" fmla="*/ 24 w 59"/>
              <a:gd name="T95" fmla="*/ 7 h 58"/>
              <a:gd name="T96" fmla="*/ 26 w 59"/>
              <a:gd name="T97" fmla="*/ 2 h 58"/>
              <a:gd name="T98" fmla="*/ 33 w 59"/>
              <a:gd name="T99" fmla="*/ 2 h 58"/>
              <a:gd name="T100" fmla="*/ 36 w 59"/>
              <a:gd name="T101" fmla="*/ 7 h 58"/>
              <a:gd name="T102" fmla="*/ 42 w 59"/>
              <a:gd name="T103" fmla="*/ 10 h 58"/>
              <a:gd name="T104" fmla="*/ 46 w 59"/>
              <a:gd name="T105" fmla="*/ 8 h 58"/>
              <a:gd name="T106" fmla="*/ 51 w 59"/>
              <a:gd name="T107" fmla="*/ 13 h 58"/>
              <a:gd name="T108" fmla="*/ 49 w 59"/>
              <a:gd name="T109" fmla="*/ 18 h 58"/>
              <a:gd name="T110" fmla="*/ 54 w 59"/>
              <a:gd name="T111" fmla="*/ 25 h 58"/>
              <a:gd name="T112" fmla="*/ 56 w 59"/>
              <a:gd name="T113" fmla="*/ 32 h 58"/>
              <a:gd name="T114" fmla="*/ 16 w 59"/>
              <a:gd name="T115" fmla="*/ 29 h 58"/>
              <a:gd name="T116" fmla="*/ 43 w 59"/>
              <a:gd name="T117" fmla="*/ 29 h 58"/>
              <a:gd name="T118" fmla="*/ 30 w 59"/>
              <a:gd name="T119" fmla="*/ 40 h 58"/>
              <a:gd name="T120" fmla="*/ 30 w 59"/>
              <a:gd name="T121" fmla="*/ 18 h 58"/>
              <a:gd name="T122" fmla="*/ 30 w 59"/>
              <a:gd name="T123" fmla="*/ 4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9" h="58">
                <a:moveTo>
                  <a:pt x="57" y="23"/>
                </a:moveTo>
                <a:cubicBezTo>
                  <a:pt x="54" y="22"/>
                  <a:pt x="54" y="22"/>
                  <a:pt x="54" y="22"/>
                </a:cubicBezTo>
                <a:cubicBezTo>
                  <a:pt x="54" y="20"/>
                  <a:pt x="53" y="18"/>
                  <a:pt x="52" y="16"/>
                </a:cubicBezTo>
                <a:cubicBezTo>
                  <a:pt x="53" y="14"/>
                  <a:pt x="53" y="14"/>
                  <a:pt x="53" y="14"/>
                </a:cubicBezTo>
                <a:cubicBezTo>
                  <a:pt x="54" y="13"/>
                  <a:pt x="54" y="12"/>
                  <a:pt x="53" y="11"/>
                </a:cubicBezTo>
                <a:cubicBezTo>
                  <a:pt x="48" y="5"/>
                  <a:pt x="48" y="5"/>
                  <a:pt x="48" y="5"/>
                </a:cubicBezTo>
                <a:cubicBezTo>
                  <a:pt x="47" y="5"/>
                  <a:pt x="47" y="5"/>
                  <a:pt x="46" y="5"/>
                </a:cubicBezTo>
                <a:cubicBezTo>
                  <a:pt x="46" y="5"/>
                  <a:pt x="45" y="5"/>
                  <a:pt x="45" y="5"/>
                </a:cubicBezTo>
                <a:cubicBezTo>
                  <a:pt x="42" y="7"/>
                  <a:pt x="42" y="7"/>
                  <a:pt x="42" y="7"/>
                </a:cubicBezTo>
                <a:cubicBezTo>
                  <a:pt x="40" y="6"/>
                  <a:pt x="38" y="5"/>
                  <a:pt x="36" y="4"/>
                </a:cubicBezTo>
                <a:cubicBezTo>
                  <a:pt x="36" y="2"/>
                  <a:pt x="36" y="2"/>
                  <a:pt x="36" y="2"/>
                </a:cubicBezTo>
                <a:cubicBezTo>
                  <a:pt x="35" y="1"/>
                  <a:pt x="35" y="0"/>
                  <a:pt x="34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5" y="0"/>
                  <a:pt x="24" y="1"/>
                  <a:pt x="24" y="2"/>
                </a:cubicBezTo>
                <a:cubicBezTo>
                  <a:pt x="23" y="4"/>
                  <a:pt x="23" y="4"/>
                  <a:pt x="23" y="4"/>
                </a:cubicBezTo>
                <a:cubicBezTo>
                  <a:pt x="21" y="5"/>
                  <a:pt x="19" y="6"/>
                  <a:pt x="17" y="7"/>
                </a:cubicBezTo>
                <a:cubicBezTo>
                  <a:pt x="14" y="5"/>
                  <a:pt x="14" y="5"/>
                  <a:pt x="14" y="5"/>
                </a:cubicBezTo>
                <a:cubicBezTo>
                  <a:pt x="14" y="5"/>
                  <a:pt x="13" y="5"/>
                  <a:pt x="13" y="5"/>
                </a:cubicBezTo>
                <a:cubicBezTo>
                  <a:pt x="12" y="5"/>
                  <a:pt x="12" y="5"/>
                  <a:pt x="12" y="5"/>
                </a:cubicBezTo>
                <a:cubicBezTo>
                  <a:pt x="6" y="11"/>
                  <a:pt x="6" y="11"/>
                  <a:pt x="6" y="11"/>
                </a:cubicBezTo>
                <a:cubicBezTo>
                  <a:pt x="5" y="12"/>
                  <a:pt x="6" y="13"/>
                  <a:pt x="6" y="14"/>
                </a:cubicBezTo>
                <a:cubicBezTo>
                  <a:pt x="8" y="16"/>
                  <a:pt x="8" y="16"/>
                  <a:pt x="8" y="16"/>
                </a:cubicBezTo>
                <a:cubicBezTo>
                  <a:pt x="7" y="18"/>
                  <a:pt x="6" y="20"/>
                  <a:pt x="5" y="22"/>
                </a:cubicBezTo>
                <a:cubicBezTo>
                  <a:pt x="2" y="23"/>
                  <a:pt x="2" y="23"/>
                  <a:pt x="2" y="23"/>
                </a:cubicBezTo>
                <a:cubicBezTo>
                  <a:pt x="1" y="23"/>
                  <a:pt x="0" y="24"/>
                  <a:pt x="0" y="25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4"/>
                  <a:pt x="1" y="35"/>
                  <a:pt x="2" y="35"/>
                </a:cubicBezTo>
                <a:cubicBezTo>
                  <a:pt x="5" y="36"/>
                  <a:pt x="5" y="36"/>
                  <a:pt x="5" y="36"/>
                </a:cubicBezTo>
                <a:cubicBezTo>
                  <a:pt x="6" y="38"/>
                  <a:pt x="7" y="40"/>
                  <a:pt x="8" y="42"/>
                </a:cubicBezTo>
                <a:cubicBezTo>
                  <a:pt x="6" y="44"/>
                  <a:pt x="6" y="44"/>
                  <a:pt x="6" y="44"/>
                </a:cubicBezTo>
                <a:cubicBezTo>
                  <a:pt x="6" y="45"/>
                  <a:pt x="5" y="46"/>
                  <a:pt x="6" y="47"/>
                </a:cubicBezTo>
                <a:cubicBezTo>
                  <a:pt x="12" y="53"/>
                  <a:pt x="12" y="53"/>
                  <a:pt x="12" y="53"/>
                </a:cubicBezTo>
                <a:cubicBezTo>
                  <a:pt x="12" y="53"/>
                  <a:pt x="12" y="53"/>
                  <a:pt x="13" y="53"/>
                </a:cubicBezTo>
                <a:cubicBezTo>
                  <a:pt x="13" y="53"/>
                  <a:pt x="14" y="53"/>
                  <a:pt x="14" y="53"/>
                </a:cubicBezTo>
                <a:cubicBezTo>
                  <a:pt x="17" y="51"/>
                  <a:pt x="17" y="51"/>
                  <a:pt x="17" y="51"/>
                </a:cubicBezTo>
                <a:cubicBezTo>
                  <a:pt x="19" y="52"/>
                  <a:pt x="21" y="53"/>
                  <a:pt x="23" y="54"/>
                </a:cubicBezTo>
                <a:cubicBezTo>
                  <a:pt x="24" y="56"/>
                  <a:pt x="24" y="56"/>
                  <a:pt x="24" y="56"/>
                </a:cubicBezTo>
                <a:cubicBezTo>
                  <a:pt x="24" y="57"/>
                  <a:pt x="25" y="58"/>
                  <a:pt x="26" y="58"/>
                </a:cubicBezTo>
                <a:cubicBezTo>
                  <a:pt x="34" y="58"/>
                  <a:pt x="34" y="58"/>
                  <a:pt x="34" y="58"/>
                </a:cubicBezTo>
                <a:cubicBezTo>
                  <a:pt x="35" y="58"/>
                  <a:pt x="35" y="57"/>
                  <a:pt x="36" y="56"/>
                </a:cubicBezTo>
                <a:cubicBezTo>
                  <a:pt x="36" y="54"/>
                  <a:pt x="36" y="54"/>
                  <a:pt x="36" y="54"/>
                </a:cubicBezTo>
                <a:cubicBezTo>
                  <a:pt x="38" y="53"/>
                  <a:pt x="40" y="52"/>
                  <a:pt x="42" y="51"/>
                </a:cubicBezTo>
                <a:cubicBezTo>
                  <a:pt x="45" y="53"/>
                  <a:pt x="45" y="53"/>
                  <a:pt x="45" y="53"/>
                </a:cubicBezTo>
                <a:cubicBezTo>
                  <a:pt x="45" y="53"/>
                  <a:pt x="46" y="53"/>
                  <a:pt x="46" y="53"/>
                </a:cubicBezTo>
                <a:cubicBezTo>
                  <a:pt x="47" y="53"/>
                  <a:pt x="47" y="53"/>
                  <a:pt x="48" y="53"/>
                </a:cubicBezTo>
                <a:cubicBezTo>
                  <a:pt x="53" y="47"/>
                  <a:pt x="53" y="47"/>
                  <a:pt x="53" y="47"/>
                </a:cubicBezTo>
                <a:cubicBezTo>
                  <a:pt x="54" y="46"/>
                  <a:pt x="54" y="45"/>
                  <a:pt x="53" y="44"/>
                </a:cubicBezTo>
                <a:cubicBezTo>
                  <a:pt x="52" y="42"/>
                  <a:pt x="52" y="42"/>
                  <a:pt x="52" y="42"/>
                </a:cubicBezTo>
                <a:cubicBezTo>
                  <a:pt x="53" y="40"/>
                  <a:pt x="54" y="38"/>
                  <a:pt x="54" y="36"/>
                </a:cubicBezTo>
                <a:cubicBezTo>
                  <a:pt x="57" y="35"/>
                  <a:pt x="57" y="35"/>
                  <a:pt x="57" y="35"/>
                </a:cubicBezTo>
                <a:cubicBezTo>
                  <a:pt x="58" y="35"/>
                  <a:pt x="59" y="34"/>
                  <a:pt x="59" y="33"/>
                </a:cubicBezTo>
                <a:cubicBezTo>
                  <a:pt x="59" y="25"/>
                  <a:pt x="59" y="25"/>
                  <a:pt x="59" y="25"/>
                </a:cubicBezTo>
                <a:cubicBezTo>
                  <a:pt x="59" y="24"/>
                  <a:pt x="58" y="23"/>
                  <a:pt x="57" y="23"/>
                </a:cubicBezTo>
                <a:close/>
                <a:moveTo>
                  <a:pt x="56" y="32"/>
                </a:moveTo>
                <a:cubicBezTo>
                  <a:pt x="56" y="32"/>
                  <a:pt x="56" y="32"/>
                  <a:pt x="56" y="32"/>
                </a:cubicBezTo>
                <a:cubicBezTo>
                  <a:pt x="54" y="33"/>
                  <a:pt x="54" y="33"/>
                  <a:pt x="54" y="33"/>
                </a:cubicBezTo>
                <a:cubicBezTo>
                  <a:pt x="53" y="33"/>
                  <a:pt x="52" y="34"/>
                  <a:pt x="52" y="35"/>
                </a:cubicBezTo>
                <a:cubicBezTo>
                  <a:pt x="51" y="37"/>
                  <a:pt x="50" y="39"/>
                  <a:pt x="49" y="40"/>
                </a:cubicBezTo>
                <a:cubicBezTo>
                  <a:pt x="49" y="41"/>
                  <a:pt x="49" y="42"/>
                  <a:pt x="49" y="43"/>
                </a:cubicBezTo>
                <a:cubicBezTo>
                  <a:pt x="51" y="46"/>
                  <a:pt x="51" y="46"/>
                  <a:pt x="51" y="46"/>
                </a:cubicBezTo>
                <a:cubicBezTo>
                  <a:pt x="46" y="50"/>
                  <a:pt x="46" y="50"/>
                  <a:pt x="46" y="50"/>
                </a:cubicBezTo>
                <a:cubicBezTo>
                  <a:pt x="46" y="50"/>
                  <a:pt x="46" y="50"/>
                  <a:pt x="46" y="50"/>
                </a:cubicBezTo>
                <a:cubicBezTo>
                  <a:pt x="44" y="49"/>
                  <a:pt x="44" y="49"/>
                  <a:pt x="44" y="49"/>
                </a:cubicBezTo>
                <a:cubicBezTo>
                  <a:pt x="43" y="48"/>
                  <a:pt x="43" y="48"/>
                  <a:pt x="42" y="48"/>
                </a:cubicBezTo>
                <a:cubicBezTo>
                  <a:pt x="42" y="48"/>
                  <a:pt x="41" y="48"/>
                  <a:pt x="41" y="49"/>
                </a:cubicBezTo>
                <a:cubicBezTo>
                  <a:pt x="39" y="50"/>
                  <a:pt x="37" y="50"/>
                  <a:pt x="36" y="51"/>
                </a:cubicBezTo>
                <a:cubicBezTo>
                  <a:pt x="35" y="51"/>
                  <a:pt x="34" y="52"/>
                  <a:pt x="34" y="53"/>
                </a:cubicBezTo>
                <a:cubicBezTo>
                  <a:pt x="33" y="56"/>
                  <a:pt x="33" y="56"/>
                  <a:pt x="33" y="56"/>
                </a:cubicBezTo>
                <a:cubicBezTo>
                  <a:pt x="33" y="56"/>
                  <a:pt x="33" y="56"/>
                  <a:pt x="33" y="56"/>
                </a:cubicBezTo>
                <a:cubicBezTo>
                  <a:pt x="26" y="56"/>
                  <a:pt x="26" y="56"/>
                  <a:pt x="26" y="56"/>
                </a:cubicBezTo>
                <a:cubicBezTo>
                  <a:pt x="26" y="53"/>
                  <a:pt x="26" y="53"/>
                  <a:pt x="26" y="53"/>
                </a:cubicBezTo>
                <a:cubicBezTo>
                  <a:pt x="25" y="52"/>
                  <a:pt x="25" y="51"/>
                  <a:pt x="24" y="51"/>
                </a:cubicBezTo>
                <a:cubicBezTo>
                  <a:pt x="22" y="50"/>
                  <a:pt x="20" y="50"/>
                  <a:pt x="18" y="49"/>
                </a:cubicBezTo>
                <a:cubicBezTo>
                  <a:pt x="18" y="48"/>
                  <a:pt x="17" y="48"/>
                  <a:pt x="17" y="48"/>
                </a:cubicBezTo>
                <a:cubicBezTo>
                  <a:pt x="16" y="48"/>
                  <a:pt x="16" y="48"/>
                  <a:pt x="16" y="49"/>
                </a:cubicBezTo>
                <a:cubicBezTo>
                  <a:pt x="13" y="50"/>
                  <a:pt x="13" y="50"/>
                  <a:pt x="13" y="50"/>
                </a:cubicBezTo>
                <a:cubicBezTo>
                  <a:pt x="13" y="50"/>
                  <a:pt x="13" y="50"/>
                  <a:pt x="13" y="50"/>
                </a:cubicBezTo>
                <a:cubicBezTo>
                  <a:pt x="8" y="46"/>
                  <a:pt x="8" y="46"/>
                  <a:pt x="8" y="46"/>
                </a:cubicBezTo>
                <a:cubicBezTo>
                  <a:pt x="10" y="43"/>
                  <a:pt x="10" y="43"/>
                  <a:pt x="10" y="43"/>
                </a:cubicBezTo>
                <a:cubicBezTo>
                  <a:pt x="10" y="42"/>
                  <a:pt x="10" y="41"/>
                  <a:pt x="10" y="40"/>
                </a:cubicBezTo>
                <a:cubicBezTo>
                  <a:pt x="9" y="39"/>
                  <a:pt x="8" y="37"/>
                  <a:pt x="8" y="35"/>
                </a:cubicBezTo>
                <a:cubicBezTo>
                  <a:pt x="7" y="34"/>
                  <a:pt x="7" y="33"/>
                  <a:pt x="6" y="33"/>
                </a:cubicBezTo>
                <a:cubicBezTo>
                  <a:pt x="3" y="32"/>
                  <a:pt x="3" y="32"/>
                  <a:pt x="3" y="32"/>
                </a:cubicBezTo>
                <a:cubicBezTo>
                  <a:pt x="3" y="32"/>
                  <a:pt x="3" y="32"/>
                  <a:pt x="3" y="32"/>
                </a:cubicBezTo>
                <a:cubicBezTo>
                  <a:pt x="3" y="26"/>
                  <a:pt x="3" y="26"/>
                  <a:pt x="3" y="26"/>
                </a:cubicBezTo>
                <a:cubicBezTo>
                  <a:pt x="6" y="25"/>
                  <a:pt x="6" y="25"/>
                  <a:pt x="6" y="25"/>
                </a:cubicBezTo>
                <a:cubicBezTo>
                  <a:pt x="7" y="25"/>
                  <a:pt x="7" y="24"/>
                  <a:pt x="8" y="23"/>
                </a:cubicBezTo>
                <a:cubicBezTo>
                  <a:pt x="8" y="21"/>
                  <a:pt x="9" y="19"/>
                  <a:pt x="10" y="18"/>
                </a:cubicBezTo>
                <a:cubicBezTo>
                  <a:pt x="10" y="17"/>
                  <a:pt x="10" y="16"/>
                  <a:pt x="10" y="15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2"/>
                  <a:pt x="8" y="12"/>
                  <a:pt x="8" y="12"/>
                </a:cubicBezTo>
                <a:cubicBezTo>
                  <a:pt x="13" y="8"/>
                  <a:pt x="13" y="8"/>
                  <a:pt x="13" y="8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10"/>
                  <a:pt x="16" y="10"/>
                  <a:pt x="17" y="10"/>
                </a:cubicBezTo>
                <a:cubicBezTo>
                  <a:pt x="17" y="10"/>
                  <a:pt x="18" y="10"/>
                  <a:pt x="18" y="9"/>
                </a:cubicBezTo>
                <a:cubicBezTo>
                  <a:pt x="20" y="8"/>
                  <a:pt x="22" y="8"/>
                  <a:pt x="24" y="7"/>
                </a:cubicBezTo>
                <a:cubicBezTo>
                  <a:pt x="25" y="7"/>
                  <a:pt x="25" y="6"/>
                  <a:pt x="26" y="5"/>
                </a:cubicBezTo>
                <a:cubicBezTo>
                  <a:pt x="26" y="2"/>
                  <a:pt x="26" y="2"/>
                  <a:pt x="26" y="2"/>
                </a:cubicBezTo>
                <a:cubicBezTo>
                  <a:pt x="33" y="2"/>
                  <a:pt x="33" y="2"/>
                  <a:pt x="33" y="2"/>
                </a:cubicBezTo>
                <a:cubicBezTo>
                  <a:pt x="33" y="2"/>
                  <a:pt x="33" y="2"/>
                  <a:pt x="33" y="2"/>
                </a:cubicBezTo>
                <a:cubicBezTo>
                  <a:pt x="34" y="5"/>
                  <a:pt x="34" y="5"/>
                  <a:pt x="34" y="5"/>
                </a:cubicBezTo>
                <a:cubicBezTo>
                  <a:pt x="34" y="6"/>
                  <a:pt x="35" y="7"/>
                  <a:pt x="36" y="7"/>
                </a:cubicBezTo>
                <a:cubicBezTo>
                  <a:pt x="37" y="8"/>
                  <a:pt x="39" y="8"/>
                  <a:pt x="41" y="9"/>
                </a:cubicBezTo>
                <a:cubicBezTo>
                  <a:pt x="41" y="10"/>
                  <a:pt x="42" y="10"/>
                  <a:pt x="42" y="10"/>
                </a:cubicBezTo>
                <a:cubicBezTo>
                  <a:pt x="43" y="10"/>
                  <a:pt x="43" y="10"/>
                  <a:pt x="44" y="9"/>
                </a:cubicBezTo>
                <a:cubicBezTo>
                  <a:pt x="46" y="8"/>
                  <a:pt x="46" y="8"/>
                  <a:pt x="46" y="8"/>
                </a:cubicBezTo>
                <a:cubicBezTo>
                  <a:pt x="51" y="12"/>
                  <a:pt x="51" y="12"/>
                  <a:pt x="51" y="12"/>
                </a:cubicBezTo>
                <a:cubicBezTo>
                  <a:pt x="51" y="12"/>
                  <a:pt x="51" y="12"/>
                  <a:pt x="51" y="13"/>
                </a:cubicBezTo>
                <a:cubicBezTo>
                  <a:pt x="49" y="15"/>
                  <a:pt x="49" y="15"/>
                  <a:pt x="49" y="15"/>
                </a:cubicBezTo>
                <a:cubicBezTo>
                  <a:pt x="49" y="16"/>
                  <a:pt x="49" y="17"/>
                  <a:pt x="49" y="18"/>
                </a:cubicBezTo>
                <a:cubicBezTo>
                  <a:pt x="50" y="19"/>
                  <a:pt x="51" y="21"/>
                  <a:pt x="52" y="23"/>
                </a:cubicBezTo>
                <a:cubicBezTo>
                  <a:pt x="52" y="24"/>
                  <a:pt x="53" y="25"/>
                  <a:pt x="54" y="25"/>
                </a:cubicBezTo>
                <a:cubicBezTo>
                  <a:pt x="56" y="26"/>
                  <a:pt x="56" y="26"/>
                  <a:pt x="56" y="26"/>
                </a:cubicBezTo>
                <a:lnTo>
                  <a:pt x="56" y="32"/>
                </a:lnTo>
                <a:close/>
                <a:moveTo>
                  <a:pt x="30" y="16"/>
                </a:moveTo>
                <a:cubicBezTo>
                  <a:pt x="22" y="16"/>
                  <a:pt x="16" y="22"/>
                  <a:pt x="16" y="29"/>
                </a:cubicBezTo>
                <a:cubicBezTo>
                  <a:pt x="16" y="36"/>
                  <a:pt x="22" y="42"/>
                  <a:pt x="30" y="42"/>
                </a:cubicBezTo>
                <a:cubicBezTo>
                  <a:pt x="37" y="42"/>
                  <a:pt x="43" y="36"/>
                  <a:pt x="43" y="29"/>
                </a:cubicBezTo>
                <a:cubicBezTo>
                  <a:pt x="43" y="22"/>
                  <a:pt x="37" y="16"/>
                  <a:pt x="30" y="16"/>
                </a:cubicBezTo>
                <a:close/>
                <a:moveTo>
                  <a:pt x="30" y="40"/>
                </a:moveTo>
                <a:cubicBezTo>
                  <a:pt x="24" y="40"/>
                  <a:pt x="19" y="35"/>
                  <a:pt x="19" y="29"/>
                </a:cubicBezTo>
                <a:cubicBezTo>
                  <a:pt x="19" y="23"/>
                  <a:pt x="24" y="18"/>
                  <a:pt x="30" y="18"/>
                </a:cubicBezTo>
                <a:cubicBezTo>
                  <a:pt x="36" y="18"/>
                  <a:pt x="40" y="23"/>
                  <a:pt x="40" y="29"/>
                </a:cubicBezTo>
                <a:cubicBezTo>
                  <a:pt x="40" y="35"/>
                  <a:pt x="36" y="40"/>
                  <a:pt x="30" y="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defTabSz="913765">
              <a:lnSpc>
                <a:spcPct val="130000"/>
              </a:lnSpc>
              <a:defRPr/>
            </a:pPr>
            <a:endParaRPr lang="th-TH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+mn-lt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797842" y="2181296"/>
            <a:ext cx="2241729" cy="957508"/>
            <a:chOff x="2066078" y="2149112"/>
            <a:chExt cx="2241729" cy="957506"/>
          </a:xfrm>
        </p:grpSpPr>
        <p:sp>
          <p:nvSpPr>
            <p:cNvPr id="23" name="Footer Text"/>
            <p:cNvSpPr txBox="1"/>
            <p:nvPr/>
          </p:nvSpPr>
          <p:spPr>
            <a:xfrm>
              <a:off x="2066078" y="2430729"/>
              <a:ext cx="2241729" cy="6758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 defTabSz="1218565" fontAlgn="auto">
                <a:lnSpc>
                  <a:spcPts val="18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4" name="TextBox 87"/>
            <p:cNvSpPr txBox="1"/>
            <p:nvPr/>
          </p:nvSpPr>
          <p:spPr>
            <a:xfrm>
              <a:off x="3349536" y="2149112"/>
              <a:ext cx="955391" cy="28623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86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949208" y="2110561"/>
            <a:ext cx="2241729" cy="996233"/>
            <a:chOff x="1932729" y="2144046"/>
            <a:chExt cx="2241729" cy="996231"/>
          </a:xfrm>
        </p:grpSpPr>
        <p:sp>
          <p:nvSpPr>
            <p:cNvPr id="26" name="Footer Text"/>
            <p:cNvSpPr txBox="1"/>
            <p:nvPr/>
          </p:nvSpPr>
          <p:spPr>
            <a:xfrm>
              <a:off x="1932729" y="2464388"/>
              <a:ext cx="2241729" cy="6758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r" defTabSz="1218565" fontAlgn="auto">
                <a:lnSpc>
                  <a:spcPts val="1800"/>
                </a:lnSpc>
                <a:defRPr sz="12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latin typeface="+mn-ea"/>
                  <a:ea typeface="+mn-ea"/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27" name="TextBox 87"/>
            <p:cNvSpPr txBox="1"/>
            <p:nvPr/>
          </p:nvSpPr>
          <p:spPr>
            <a:xfrm>
              <a:off x="1997782" y="2144046"/>
              <a:ext cx="955391" cy="28623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86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726932" y="4797023"/>
            <a:ext cx="2241729" cy="1000142"/>
            <a:chOff x="2071987" y="2149112"/>
            <a:chExt cx="2241729" cy="1000140"/>
          </a:xfrm>
        </p:grpSpPr>
        <p:sp>
          <p:nvSpPr>
            <p:cNvPr id="29" name="Footer Text"/>
            <p:cNvSpPr txBox="1"/>
            <p:nvPr/>
          </p:nvSpPr>
          <p:spPr>
            <a:xfrm>
              <a:off x="2071987" y="2473363"/>
              <a:ext cx="2241729" cy="6758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r" defTabSz="1218565" fontAlgn="auto">
                <a:lnSpc>
                  <a:spcPts val="1800"/>
                </a:lnSpc>
                <a:defRPr sz="12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latin typeface="+mn-ea"/>
                  <a:ea typeface="+mn-ea"/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30" name="TextBox 87"/>
            <p:cNvSpPr txBox="1"/>
            <p:nvPr/>
          </p:nvSpPr>
          <p:spPr>
            <a:xfrm>
              <a:off x="3349536" y="2149112"/>
              <a:ext cx="955391" cy="28623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86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827010" y="4797408"/>
            <a:ext cx="2241729" cy="999757"/>
            <a:chOff x="1980697" y="2144046"/>
            <a:chExt cx="2241729" cy="999755"/>
          </a:xfrm>
        </p:grpSpPr>
        <p:sp>
          <p:nvSpPr>
            <p:cNvPr id="32" name="Footer Text"/>
            <p:cNvSpPr txBox="1"/>
            <p:nvPr/>
          </p:nvSpPr>
          <p:spPr>
            <a:xfrm>
              <a:off x="1980697" y="2467912"/>
              <a:ext cx="2241729" cy="6758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r" defTabSz="1218565" fontAlgn="auto">
                <a:lnSpc>
                  <a:spcPts val="1800"/>
                </a:lnSpc>
                <a:defRPr sz="12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latin typeface="+mn-ea"/>
                  <a:ea typeface="+mn-ea"/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33" name="TextBox 87"/>
            <p:cNvSpPr txBox="1"/>
            <p:nvPr/>
          </p:nvSpPr>
          <p:spPr>
            <a:xfrm>
              <a:off x="2051122" y="2144046"/>
              <a:ext cx="955391" cy="28623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86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cs typeface="+mn-ea"/>
                  <a:sym typeface="+mn-lt"/>
                </a:rPr>
                <a:t>添加标题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2" grpId="0" animBg="1"/>
      <p:bldP spid="3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283009" y="-3486067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时间管理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3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</a:t>
            </a:r>
            <a:r>
              <a:rPr lang="en-US" sz="2000" b="1" dirty="0">
                <a:cs typeface="+mn-lt"/>
              </a:rPr>
              <a:t>3</a:t>
            </a:r>
          </a:p>
        </p:txBody>
      </p:sp>
      <p:sp>
        <p:nvSpPr>
          <p:cNvPr id="9" name="椭圆 8"/>
          <p:cNvSpPr/>
          <p:nvPr/>
        </p:nvSpPr>
        <p:spPr>
          <a:xfrm>
            <a:off x="-2120698" y="933667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cs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>
              <a:cs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159066" y="2597784"/>
            <a:ext cx="2114550" cy="50355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 defTabSz="1218565" fontAlgn="auto">
              <a:lnSpc>
                <a:spcPts val="18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sym typeface="FZHei-B01S" panose="02010601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97355" y="2347595"/>
            <a:ext cx="1873250" cy="237490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rPr>
              <a:t>添加标题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215163" y="4983115"/>
            <a:ext cx="2114550" cy="50355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 algn="ctr" defTabSz="1218565">
              <a:lnSpc>
                <a:spcPts val="18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12" name="矩形 11"/>
          <p:cNvSpPr/>
          <p:nvPr/>
        </p:nvSpPr>
        <p:spPr>
          <a:xfrm>
            <a:off x="2868452" y="4687694"/>
            <a:ext cx="3042615" cy="237183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rPr>
              <a:t>添加标题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073265" y="1684020"/>
            <a:ext cx="2114550" cy="50355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lvl="0" algn="ctr" defTabSz="1218565">
              <a:lnSpc>
                <a:spcPts val="18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14" name="矩形 13"/>
          <p:cNvSpPr/>
          <p:nvPr/>
        </p:nvSpPr>
        <p:spPr>
          <a:xfrm>
            <a:off x="7681497" y="1432812"/>
            <a:ext cx="3042615" cy="237183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rPr>
              <a:t>添加标题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145530" y="3974182"/>
            <a:ext cx="2114550" cy="50355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 defTabSz="1218565" fontAlgn="auto">
              <a:lnSpc>
                <a:spcPts val="18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sym typeface="FZHei-B01S" panose="02010601030101010101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789827" y="3682489"/>
            <a:ext cx="3042615" cy="237183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rPr>
              <a:t>添加标题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cs typeface="+mn-ea"/>
              <a:sym typeface="+mn-lt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1CDB4D-3E65-4A7B-9DB2-FBE7BC10E50D}"/>
              </a:ext>
            </a:extLst>
          </p:cNvPr>
          <p:cNvGrpSpPr/>
          <p:nvPr/>
        </p:nvGrpSpPr>
        <p:grpSpPr>
          <a:xfrm>
            <a:off x="5492750" y="1530985"/>
            <a:ext cx="2636520" cy="2634615"/>
            <a:chOff x="5492750" y="1530985"/>
            <a:chExt cx="2636520" cy="2634615"/>
          </a:xfrm>
        </p:grpSpPr>
        <p:sp>
          <p:nvSpPr>
            <p:cNvPr id="92" name="iṩḻiḍê"/>
            <p:cNvSpPr/>
            <p:nvPr/>
          </p:nvSpPr>
          <p:spPr>
            <a:xfrm rot="18900000">
              <a:off x="5492750" y="1530985"/>
              <a:ext cx="1309370" cy="1309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93" name="ïsľîdé"/>
            <p:cNvSpPr/>
            <p:nvPr/>
          </p:nvSpPr>
          <p:spPr>
            <a:xfrm rot="18900000">
              <a:off x="6819900" y="2856230"/>
              <a:ext cx="1309370" cy="1309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94" name="îs1ïḋe"/>
            <p:cNvSpPr/>
            <p:nvPr/>
          </p:nvSpPr>
          <p:spPr>
            <a:xfrm rot="18900000">
              <a:off x="6346190" y="2374900"/>
              <a:ext cx="923925" cy="949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960" y="2851"/>
                    <a:pt x="4637" y="6730"/>
                    <a:pt x="4660" y="10784"/>
                  </a:cubicBezTo>
                  <a:cubicBezTo>
                    <a:pt x="4684" y="14829"/>
                    <a:pt x="3060" y="18718"/>
                    <a:pt x="144" y="21600"/>
                  </a:cubicBezTo>
                  <a:lnTo>
                    <a:pt x="21358" y="21288"/>
                  </a:lnTo>
                  <a:cubicBezTo>
                    <a:pt x="18644" y="18590"/>
                    <a:pt x="17078" y="14994"/>
                    <a:pt x="16974" y="11219"/>
                  </a:cubicBezTo>
                  <a:cubicBezTo>
                    <a:pt x="16858" y="7040"/>
                    <a:pt x="18534" y="3002"/>
                    <a:pt x="21600" y="75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101" name="ïṥḷiḑê"/>
            <p:cNvSpPr/>
            <p:nvPr/>
          </p:nvSpPr>
          <p:spPr bwMode="auto">
            <a:xfrm>
              <a:off x="7223125" y="3261995"/>
              <a:ext cx="522605" cy="502920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FZHei-B01S" panose="02010601030101010101" pitchFamily="2" charset="-122"/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102" name="ïṡ1íďè"/>
            <p:cNvSpPr/>
            <p:nvPr/>
          </p:nvSpPr>
          <p:spPr bwMode="auto">
            <a:xfrm>
              <a:off x="5911215" y="1961515"/>
              <a:ext cx="461010" cy="443865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FZHei-B01S" panose="02010601030101010101" pitchFamily="2" charset="-122"/>
                <a:cs typeface="+mn-lt"/>
                <a:sym typeface="FZHei-B01S" panose="02010601030101010101" pitchFamily="2" charset="-122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EBDDF4E-06E0-4EB6-AED0-55D5A7055BD2}"/>
              </a:ext>
            </a:extLst>
          </p:cNvPr>
          <p:cNvGrpSpPr/>
          <p:nvPr/>
        </p:nvGrpSpPr>
        <p:grpSpPr>
          <a:xfrm>
            <a:off x="3982085" y="3025140"/>
            <a:ext cx="2636520" cy="2634615"/>
            <a:chOff x="3982085" y="3025140"/>
            <a:chExt cx="2636520" cy="2634615"/>
          </a:xfrm>
        </p:grpSpPr>
        <p:sp>
          <p:nvSpPr>
            <p:cNvPr id="98" name="iśḷíḍé"/>
            <p:cNvSpPr/>
            <p:nvPr/>
          </p:nvSpPr>
          <p:spPr>
            <a:xfrm rot="18900000">
              <a:off x="3982085" y="3025140"/>
              <a:ext cx="1309370" cy="1309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99" name="îṧľïďe"/>
            <p:cNvSpPr/>
            <p:nvPr/>
          </p:nvSpPr>
          <p:spPr>
            <a:xfrm rot="18900000">
              <a:off x="5309235" y="4350385"/>
              <a:ext cx="1309370" cy="1309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100" name="iśļîďê"/>
            <p:cNvSpPr/>
            <p:nvPr/>
          </p:nvSpPr>
          <p:spPr>
            <a:xfrm rot="18900000">
              <a:off x="4835525" y="3869690"/>
              <a:ext cx="923925" cy="949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960" y="2851"/>
                    <a:pt x="4637" y="6730"/>
                    <a:pt x="4660" y="10784"/>
                  </a:cubicBezTo>
                  <a:cubicBezTo>
                    <a:pt x="4684" y="14829"/>
                    <a:pt x="3060" y="18718"/>
                    <a:pt x="144" y="21600"/>
                  </a:cubicBezTo>
                  <a:lnTo>
                    <a:pt x="21358" y="21288"/>
                  </a:lnTo>
                  <a:cubicBezTo>
                    <a:pt x="18644" y="18590"/>
                    <a:pt x="17078" y="14994"/>
                    <a:pt x="16974" y="11219"/>
                  </a:cubicBezTo>
                  <a:cubicBezTo>
                    <a:pt x="16858" y="7040"/>
                    <a:pt x="18534" y="3002"/>
                    <a:pt x="21600" y="75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103" name="ísliḓê"/>
            <p:cNvSpPr/>
            <p:nvPr/>
          </p:nvSpPr>
          <p:spPr bwMode="auto">
            <a:xfrm>
              <a:off x="5801995" y="4810760"/>
              <a:ext cx="371475" cy="358140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FZHei-B01S" panose="02010601030101010101" pitchFamily="2" charset="-122"/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104" name="íšlíḋe"/>
            <p:cNvSpPr/>
            <p:nvPr/>
          </p:nvSpPr>
          <p:spPr bwMode="auto">
            <a:xfrm>
              <a:off x="4460240" y="3517900"/>
              <a:ext cx="394335" cy="379730"/>
            </a:xfrm>
            <a:custGeom>
              <a:avLst/>
              <a:gdLst>
                <a:gd name="connsiteX0" fmla="*/ 216243 w 609050"/>
                <a:gd name="connsiteY0" fmla="*/ 412730 h 586540"/>
                <a:gd name="connsiteX1" fmla="*/ 216243 w 609050"/>
                <a:gd name="connsiteY1" fmla="*/ 456594 h 586540"/>
                <a:gd name="connsiteX2" fmla="*/ 293953 w 609050"/>
                <a:gd name="connsiteY2" fmla="*/ 456594 h 586540"/>
                <a:gd name="connsiteX3" fmla="*/ 293953 w 609050"/>
                <a:gd name="connsiteY3" fmla="*/ 412730 h 586540"/>
                <a:gd name="connsiteX4" fmla="*/ 69884 w 609050"/>
                <a:gd name="connsiteY4" fmla="*/ 412730 h 586540"/>
                <a:gd name="connsiteX5" fmla="*/ 69884 w 609050"/>
                <a:gd name="connsiteY5" fmla="*/ 456594 h 586540"/>
                <a:gd name="connsiteX6" fmla="*/ 147595 w 609050"/>
                <a:gd name="connsiteY6" fmla="*/ 456594 h 586540"/>
                <a:gd name="connsiteX7" fmla="*/ 147595 w 609050"/>
                <a:gd name="connsiteY7" fmla="*/ 412730 h 586540"/>
                <a:gd name="connsiteX8" fmla="*/ 460769 w 609050"/>
                <a:gd name="connsiteY8" fmla="*/ 376268 h 586540"/>
                <a:gd name="connsiteX9" fmla="*/ 460769 w 609050"/>
                <a:gd name="connsiteY9" fmla="*/ 414786 h 586540"/>
                <a:gd name="connsiteX10" fmla="*/ 555916 w 609050"/>
                <a:gd name="connsiteY10" fmla="*/ 414786 h 586540"/>
                <a:gd name="connsiteX11" fmla="*/ 555916 w 609050"/>
                <a:gd name="connsiteY11" fmla="*/ 376268 h 586540"/>
                <a:gd name="connsiteX12" fmla="*/ 216243 w 609050"/>
                <a:gd name="connsiteY12" fmla="*/ 339670 h 586540"/>
                <a:gd name="connsiteX13" fmla="*/ 216243 w 609050"/>
                <a:gd name="connsiteY13" fmla="*/ 383533 h 586540"/>
                <a:gd name="connsiteX14" fmla="*/ 293953 w 609050"/>
                <a:gd name="connsiteY14" fmla="*/ 383533 h 586540"/>
                <a:gd name="connsiteX15" fmla="*/ 293953 w 609050"/>
                <a:gd name="connsiteY15" fmla="*/ 339670 h 586540"/>
                <a:gd name="connsiteX16" fmla="*/ 69884 w 609050"/>
                <a:gd name="connsiteY16" fmla="*/ 339670 h 586540"/>
                <a:gd name="connsiteX17" fmla="*/ 69884 w 609050"/>
                <a:gd name="connsiteY17" fmla="*/ 383533 h 586540"/>
                <a:gd name="connsiteX18" fmla="*/ 147595 w 609050"/>
                <a:gd name="connsiteY18" fmla="*/ 383533 h 586540"/>
                <a:gd name="connsiteX19" fmla="*/ 147595 w 609050"/>
                <a:gd name="connsiteY19" fmla="*/ 339670 h 586540"/>
                <a:gd name="connsiteX20" fmla="*/ 460769 w 609050"/>
                <a:gd name="connsiteY20" fmla="*/ 303071 h 586540"/>
                <a:gd name="connsiteX21" fmla="*/ 460769 w 609050"/>
                <a:gd name="connsiteY21" fmla="*/ 341726 h 586540"/>
                <a:gd name="connsiteX22" fmla="*/ 555916 w 609050"/>
                <a:gd name="connsiteY22" fmla="*/ 341726 h 586540"/>
                <a:gd name="connsiteX23" fmla="*/ 555916 w 609050"/>
                <a:gd name="connsiteY23" fmla="*/ 303071 h 586540"/>
                <a:gd name="connsiteX24" fmla="*/ 216243 w 609050"/>
                <a:gd name="connsiteY24" fmla="*/ 266609 h 586540"/>
                <a:gd name="connsiteX25" fmla="*/ 216243 w 609050"/>
                <a:gd name="connsiteY25" fmla="*/ 310473 h 586540"/>
                <a:gd name="connsiteX26" fmla="*/ 293953 w 609050"/>
                <a:gd name="connsiteY26" fmla="*/ 310473 h 586540"/>
                <a:gd name="connsiteX27" fmla="*/ 293953 w 609050"/>
                <a:gd name="connsiteY27" fmla="*/ 266609 h 586540"/>
                <a:gd name="connsiteX28" fmla="*/ 69884 w 609050"/>
                <a:gd name="connsiteY28" fmla="*/ 266609 h 586540"/>
                <a:gd name="connsiteX29" fmla="*/ 69884 w 609050"/>
                <a:gd name="connsiteY29" fmla="*/ 310473 h 586540"/>
                <a:gd name="connsiteX30" fmla="*/ 147595 w 609050"/>
                <a:gd name="connsiteY30" fmla="*/ 310473 h 586540"/>
                <a:gd name="connsiteX31" fmla="*/ 147595 w 609050"/>
                <a:gd name="connsiteY31" fmla="*/ 266609 h 586540"/>
                <a:gd name="connsiteX32" fmla="*/ 460769 w 609050"/>
                <a:gd name="connsiteY32" fmla="*/ 230010 h 586540"/>
                <a:gd name="connsiteX33" fmla="*/ 460769 w 609050"/>
                <a:gd name="connsiteY33" fmla="*/ 268528 h 586540"/>
                <a:gd name="connsiteX34" fmla="*/ 555916 w 609050"/>
                <a:gd name="connsiteY34" fmla="*/ 268528 h 586540"/>
                <a:gd name="connsiteX35" fmla="*/ 555916 w 609050"/>
                <a:gd name="connsiteY35" fmla="*/ 230010 h 586540"/>
                <a:gd name="connsiteX36" fmla="*/ 216243 w 609050"/>
                <a:gd name="connsiteY36" fmla="*/ 193549 h 586540"/>
                <a:gd name="connsiteX37" fmla="*/ 216243 w 609050"/>
                <a:gd name="connsiteY37" fmla="*/ 237412 h 586540"/>
                <a:gd name="connsiteX38" fmla="*/ 293953 w 609050"/>
                <a:gd name="connsiteY38" fmla="*/ 237412 h 586540"/>
                <a:gd name="connsiteX39" fmla="*/ 293953 w 609050"/>
                <a:gd name="connsiteY39" fmla="*/ 193549 h 586540"/>
                <a:gd name="connsiteX40" fmla="*/ 69884 w 609050"/>
                <a:gd name="connsiteY40" fmla="*/ 193549 h 586540"/>
                <a:gd name="connsiteX41" fmla="*/ 69884 w 609050"/>
                <a:gd name="connsiteY41" fmla="*/ 237412 h 586540"/>
                <a:gd name="connsiteX42" fmla="*/ 147595 w 609050"/>
                <a:gd name="connsiteY42" fmla="*/ 237412 h 586540"/>
                <a:gd name="connsiteX43" fmla="*/ 147595 w 609050"/>
                <a:gd name="connsiteY43" fmla="*/ 193549 h 586540"/>
                <a:gd name="connsiteX44" fmla="*/ 460769 w 609050"/>
                <a:gd name="connsiteY44" fmla="*/ 156950 h 586540"/>
                <a:gd name="connsiteX45" fmla="*/ 460769 w 609050"/>
                <a:gd name="connsiteY45" fmla="*/ 195468 h 586540"/>
                <a:gd name="connsiteX46" fmla="*/ 555916 w 609050"/>
                <a:gd name="connsiteY46" fmla="*/ 195468 h 586540"/>
                <a:gd name="connsiteX47" fmla="*/ 555916 w 609050"/>
                <a:gd name="connsiteY47" fmla="*/ 156950 h 586540"/>
                <a:gd name="connsiteX48" fmla="*/ 192926 w 609050"/>
                <a:gd name="connsiteY48" fmla="*/ 96251 h 586540"/>
                <a:gd name="connsiteX49" fmla="*/ 361366 w 609050"/>
                <a:gd name="connsiteY49" fmla="*/ 96251 h 586540"/>
                <a:gd name="connsiteX50" fmla="*/ 361366 w 609050"/>
                <a:gd name="connsiteY50" fmla="*/ 114880 h 586540"/>
                <a:gd name="connsiteX51" fmla="*/ 192926 w 609050"/>
                <a:gd name="connsiteY51" fmla="*/ 114880 h 586540"/>
                <a:gd name="connsiteX52" fmla="*/ 192926 w 609050"/>
                <a:gd name="connsiteY52" fmla="*/ 49819 h 586540"/>
                <a:gd name="connsiteX53" fmla="*/ 361366 w 609050"/>
                <a:gd name="connsiteY53" fmla="*/ 49819 h 586540"/>
                <a:gd name="connsiteX54" fmla="*/ 361366 w 609050"/>
                <a:gd name="connsiteY54" fmla="*/ 68307 h 586540"/>
                <a:gd name="connsiteX55" fmla="*/ 192926 w 609050"/>
                <a:gd name="connsiteY55" fmla="*/ 68307 h 586540"/>
                <a:gd name="connsiteX56" fmla="*/ 166130 w 609050"/>
                <a:gd name="connsiteY56" fmla="*/ 25222 h 586540"/>
                <a:gd name="connsiteX57" fmla="*/ 166130 w 609050"/>
                <a:gd name="connsiteY57" fmla="*/ 155716 h 586540"/>
                <a:gd name="connsiteX58" fmla="*/ 338987 w 609050"/>
                <a:gd name="connsiteY58" fmla="*/ 155716 h 586540"/>
                <a:gd name="connsiteX59" fmla="*/ 338987 w 609050"/>
                <a:gd name="connsiteY59" fmla="*/ 341040 h 586540"/>
                <a:gd name="connsiteX60" fmla="*/ 338987 w 609050"/>
                <a:gd name="connsiteY60" fmla="*/ 531710 h 586540"/>
                <a:gd name="connsiteX61" fmla="*/ 366721 w 609050"/>
                <a:gd name="connsiteY61" fmla="*/ 531710 h 586540"/>
                <a:gd name="connsiteX62" fmla="*/ 366721 w 609050"/>
                <a:gd name="connsiteY62" fmla="*/ 341040 h 586540"/>
                <a:gd name="connsiteX63" fmla="*/ 366721 w 609050"/>
                <a:gd name="connsiteY63" fmla="*/ 155305 h 586540"/>
                <a:gd name="connsiteX64" fmla="*/ 388002 w 609050"/>
                <a:gd name="connsiteY64" fmla="*/ 143517 h 586540"/>
                <a:gd name="connsiteX65" fmla="*/ 388002 w 609050"/>
                <a:gd name="connsiteY65" fmla="*/ 25222 h 586540"/>
                <a:gd name="connsiteX66" fmla="*/ 140867 w 609050"/>
                <a:gd name="connsiteY66" fmla="*/ 0 h 586540"/>
                <a:gd name="connsiteX67" fmla="*/ 413402 w 609050"/>
                <a:gd name="connsiteY67" fmla="*/ 0 h 586540"/>
                <a:gd name="connsiteX68" fmla="*/ 413402 w 609050"/>
                <a:gd name="connsiteY68" fmla="*/ 129398 h 586540"/>
                <a:gd name="connsiteX69" fmla="*/ 432486 w 609050"/>
                <a:gd name="connsiteY69" fmla="*/ 118843 h 586540"/>
                <a:gd name="connsiteX70" fmla="*/ 584199 w 609050"/>
                <a:gd name="connsiteY70" fmla="*/ 118843 h 586540"/>
                <a:gd name="connsiteX71" fmla="*/ 584199 w 609050"/>
                <a:gd name="connsiteY71" fmla="*/ 531710 h 586540"/>
                <a:gd name="connsiteX72" fmla="*/ 609050 w 609050"/>
                <a:gd name="connsiteY72" fmla="*/ 531710 h 586540"/>
                <a:gd name="connsiteX73" fmla="*/ 609050 w 609050"/>
                <a:gd name="connsiteY73" fmla="*/ 586540 h 586540"/>
                <a:gd name="connsiteX74" fmla="*/ 0 w 609050"/>
                <a:gd name="connsiteY74" fmla="*/ 586540 h 586540"/>
                <a:gd name="connsiteX75" fmla="*/ 0 w 609050"/>
                <a:gd name="connsiteY75" fmla="*/ 531710 h 586540"/>
                <a:gd name="connsiteX76" fmla="*/ 24851 w 609050"/>
                <a:gd name="connsiteY76" fmla="*/ 531710 h 586540"/>
                <a:gd name="connsiteX77" fmla="*/ 24851 w 609050"/>
                <a:gd name="connsiteY77" fmla="*/ 155716 h 586540"/>
                <a:gd name="connsiteX78" fmla="*/ 140867 w 609050"/>
                <a:gd name="connsiteY78" fmla="*/ 155716 h 58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09050" h="586540">
                  <a:moveTo>
                    <a:pt x="216243" y="412730"/>
                  </a:moveTo>
                  <a:lnTo>
                    <a:pt x="216243" y="456594"/>
                  </a:lnTo>
                  <a:lnTo>
                    <a:pt x="293953" y="456594"/>
                  </a:lnTo>
                  <a:lnTo>
                    <a:pt x="293953" y="412730"/>
                  </a:lnTo>
                  <a:close/>
                  <a:moveTo>
                    <a:pt x="69884" y="412730"/>
                  </a:moveTo>
                  <a:lnTo>
                    <a:pt x="69884" y="456594"/>
                  </a:lnTo>
                  <a:lnTo>
                    <a:pt x="147595" y="456594"/>
                  </a:lnTo>
                  <a:lnTo>
                    <a:pt x="147595" y="412730"/>
                  </a:lnTo>
                  <a:close/>
                  <a:moveTo>
                    <a:pt x="460769" y="376268"/>
                  </a:moveTo>
                  <a:lnTo>
                    <a:pt x="460769" y="414786"/>
                  </a:lnTo>
                  <a:lnTo>
                    <a:pt x="555916" y="414786"/>
                  </a:lnTo>
                  <a:lnTo>
                    <a:pt x="555916" y="376268"/>
                  </a:lnTo>
                  <a:close/>
                  <a:moveTo>
                    <a:pt x="216243" y="339670"/>
                  </a:moveTo>
                  <a:lnTo>
                    <a:pt x="216243" y="383533"/>
                  </a:lnTo>
                  <a:lnTo>
                    <a:pt x="293953" y="383533"/>
                  </a:lnTo>
                  <a:lnTo>
                    <a:pt x="293953" y="339670"/>
                  </a:lnTo>
                  <a:close/>
                  <a:moveTo>
                    <a:pt x="69884" y="339670"/>
                  </a:moveTo>
                  <a:lnTo>
                    <a:pt x="69884" y="383533"/>
                  </a:lnTo>
                  <a:lnTo>
                    <a:pt x="147595" y="383533"/>
                  </a:lnTo>
                  <a:lnTo>
                    <a:pt x="147595" y="339670"/>
                  </a:lnTo>
                  <a:close/>
                  <a:moveTo>
                    <a:pt x="460769" y="303071"/>
                  </a:moveTo>
                  <a:lnTo>
                    <a:pt x="460769" y="341726"/>
                  </a:lnTo>
                  <a:lnTo>
                    <a:pt x="555916" y="341726"/>
                  </a:lnTo>
                  <a:lnTo>
                    <a:pt x="555916" y="303071"/>
                  </a:lnTo>
                  <a:close/>
                  <a:moveTo>
                    <a:pt x="216243" y="266609"/>
                  </a:moveTo>
                  <a:lnTo>
                    <a:pt x="216243" y="310473"/>
                  </a:lnTo>
                  <a:lnTo>
                    <a:pt x="293953" y="310473"/>
                  </a:lnTo>
                  <a:lnTo>
                    <a:pt x="293953" y="266609"/>
                  </a:lnTo>
                  <a:close/>
                  <a:moveTo>
                    <a:pt x="69884" y="266609"/>
                  </a:moveTo>
                  <a:lnTo>
                    <a:pt x="69884" y="310473"/>
                  </a:lnTo>
                  <a:lnTo>
                    <a:pt x="147595" y="310473"/>
                  </a:lnTo>
                  <a:lnTo>
                    <a:pt x="147595" y="266609"/>
                  </a:lnTo>
                  <a:close/>
                  <a:moveTo>
                    <a:pt x="460769" y="230010"/>
                  </a:moveTo>
                  <a:lnTo>
                    <a:pt x="460769" y="268528"/>
                  </a:lnTo>
                  <a:lnTo>
                    <a:pt x="555916" y="268528"/>
                  </a:lnTo>
                  <a:lnTo>
                    <a:pt x="555916" y="230010"/>
                  </a:lnTo>
                  <a:close/>
                  <a:moveTo>
                    <a:pt x="216243" y="193549"/>
                  </a:moveTo>
                  <a:lnTo>
                    <a:pt x="216243" y="237412"/>
                  </a:lnTo>
                  <a:lnTo>
                    <a:pt x="293953" y="237412"/>
                  </a:lnTo>
                  <a:lnTo>
                    <a:pt x="293953" y="193549"/>
                  </a:lnTo>
                  <a:close/>
                  <a:moveTo>
                    <a:pt x="69884" y="193549"/>
                  </a:moveTo>
                  <a:lnTo>
                    <a:pt x="69884" y="237412"/>
                  </a:lnTo>
                  <a:lnTo>
                    <a:pt x="147595" y="237412"/>
                  </a:lnTo>
                  <a:lnTo>
                    <a:pt x="147595" y="193549"/>
                  </a:lnTo>
                  <a:close/>
                  <a:moveTo>
                    <a:pt x="460769" y="156950"/>
                  </a:moveTo>
                  <a:lnTo>
                    <a:pt x="460769" y="195468"/>
                  </a:lnTo>
                  <a:lnTo>
                    <a:pt x="555916" y="195468"/>
                  </a:lnTo>
                  <a:lnTo>
                    <a:pt x="555916" y="156950"/>
                  </a:lnTo>
                  <a:close/>
                  <a:moveTo>
                    <a:pt x="192926" y="96251"/>
                  </a:moveTo>
                  <a:lnTo>
                    <a:pt x="361366" y="96251"/>
                  </a:lnTo>
                  <a:lnTo>
                    <a:pt x="361366" y="114880"/>
                  </a:lnTo>
                  <a:lnTo>
                    <a:pt x="192926" y="114880"/>
                  </a:lnTo>
                  <a:close/>
                  <a:moveTo>
                    <a:pt x="192926" y="49819"/>
                  </a:moveTo>
                  <a:lnTo>
                    <a:pt x="361366" y="49819"/>
                  </a:lnTo>
                  <a:lnTo>
                    <a:pt x="361366" y="68307"/>
                  </a:lnTo>
                  <a:lnTo>
                    <a:pt x="192926" y="68307"/>
                  </a:lnTo>
                  <a:close/>
                  <a:moveTo>
                    <a:pt x="166130" y="25222"/>
                  </a:moveTo>
                  <a:lnTo>
                    <a:pt x="166130" y="155716"/>
                  </a:lnTo>
                  <a:lnTo>
                    <a:pt x="338987" y="155716"/>
                  </a:lnTo>
                  <a:lnTo>
                    <a:pt x="338987" y="341040"/>
                  </a:lnTo>
                  <a:lnTo>
                    <a:pt x="338987" y="531710"/>
                  </a:lnTo>
                  <a:lnTo>
                    <a:pt x="366721" y="531710"/>
                  </a:lnTo>
                  <a:lnTo>
                    <a:pt x="366721" y="341040"/>
                  </a:lnTo>
                  <a:lnTo>
                    <a:pt x="366721" y="155305"/>
                  </a:lnTo>
                  <a:lnTo>
                    <a:pt x="388002" y="143517"/>
                  </a:lnTo>
                  <a:lnTo>
                    <a:pt x="388002" y="25222"/>
                  </a:lnTo>
                  <a:close/>
                  <a:moveTo>
                    <a:pt x="140867" y="0"/>
                  </a:moveTo>
                  <a:lnTo>
                    <a:pt x="413402" y="0"/>
                  </a:lnTo>
                  <a:lnTo>
                    <a:pt x="413402" y="129398"/>
                  </a:lnTo>
                  <a:lnTo>
                    <a:pt x="432486" y="118843"/>
                  </a:lnTo>
                  <a:lnTo>
                    <a:pt x="584199" y="118843"/>
                  </a:lnTo>
                  <a:lnTo>
                    <a:pt x="584199" y="531710"/>
                  </a:lnTo>
                  <a:lnTo>
                    <a:pt x="609050" y="531710"/>
                  </a:lnTo>
                  <a:lnTo>
                    <a:pt x="609050" y="586540"/>
                  </a:lnTo>
                  <a:lnTo>
                    <a:pt x="0" y="586540"/>
                  </a:lnTo>
                  <a:lnTo>
                    <a:pt x="0" y="531710"/>
                  </a:lnTo>
                  <a:lnTo>
                    <a:pt x="24851" y="531710"/>
                  </a:lnTo>
                  <a:lnTo>
                    <a:pt x="24851" y="155716"/>
                  </a:lnTo>
                  <a:lnTo>
                    <a:pt x="140867" y="1557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FZHei-B01S" panose="02010601030101010101" pitchFamily="2" charset="-122"/>
                <a:cs typeface="+mn-lt"/>
                <a:sym typeface="FZHei-B01S" panose="02010601030101010101" pitchFamily="2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5ECB6E5-4A59-444B-8E0E-9B1C442DBA66}"/>
              </a:ext>
            </a:extLst>
          </p:cNvPr>
          <p:cNvGrpSpPr/>
          <p:nvPr/>
        </p:nvGrpSpPr>
        <p:grpSpPr>
          <a:xfrm>
            <a:off x="5398135" y="2943225"/>
            <a:ext cx="2637155" cy="2634615"/>
            <a:chOff x="5398135" y="2943225"/>
            <a:chExt cx="2637155" cy="2634615"/>
          </a:xfrm>
        </p:grpSpPr>
        <p:sp>
          <p:nvSpPr>
            <p:cNvPr id="95" name="iŝ1îḓé"/>
            <p:cNvSpPr/>
            <p:nvPr/>
          </p:nvSpPr>
          <p:spPr>
            <a:xfrm rot="18900000">
              <a:off x="5398135" y="2943225"/>
              <a:ext cx="1309370" cy="1309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96" name="îṥḻîde"/>
            <p:cNvSpPr/>
            <p:nvPr/>
          </p:nvSpPr>
          <p:spPr>
            <a:xfrm rot="18900000">
              <a:off x="6725920" y="4268470"/>
              <a:ext cx="1309370" cy="1309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97" name="îŝ1îďê"/>
            <p:cNvSpPr/>
            <p:nvPr/>
          </p:nvSpPr>
          <p:spPr>
            <a:xfrm rot="18900000">
              <a:off x="6252210" y="3787775"/>
              <a:ext cx="923925" cy="949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960" y="2851"/>
                    <a:pt x="4637" y="6730"/>
                    <a:pt x="4660" y="10784"/>
                  </a:cubicBezTo>
                  <a:cubicBezTo>
                    <a:pt x="4684" y="14829"/>
                    <a:pt x="3060" y="18718"/>
                    <a:pt x="144" y="21600"/>
                  </a:cubicBezTo>
                  <a:lnTo>
                    <a:pt x="21358" y="21288"/>
                  </a:lnTo>
                  <a:cubicBezTo>
                    <a:pt x="18644" y="18590"/>
                    <a:pt x="17078" y="14994"/>
                    <a:pt x="16974" y="11219"/>
                  </a:cubicBezTo>
                  <a:cubicBezTo>
                    <a:pt x="16858" y="7040"/>
                    <a:pt x="18534" y="3002"/>
                    <a:pt x="21600" y="75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105" name="íŝļïḍê"/>
            <p:cNvSpPr txBox="1"/>
            <p:nvPr/>
          </p:nvSpPr>
          <p:spPr bwMode="auto">
            <a:xfrm>
              <a:off x="5422900" y="3382010"/>
              <a:ext cx="1259840" cy="3917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FZHei-B01S" panose="02010601030101010101" pitchFamily="2" charset="-122"/>
                  <a:cs typeface="+mn-lt"/>
                  <a:sym typeface="FZHei-B01S" panose="02010601030101010101" pitchFamily="2" charset="-122"/>
                </a:rPr>
                <a:t>Text here</a:t>
              </a:r>
            </a:p>
          </p:txBody>
        </p:sp>
        <p:sp>
          <p:nvSpPr>
            <p:cNvPr id="106" name="îSḷíḓè"/>
            <p:cNvSpPr txBox="1"/>
            <p:nvPr/>
          </p:nvSpPr>
          <p:spPr bwMode="auto">
            <a:xfrm>
              <a:off x="6750685" y="4723130"/>
              <a:ext cx="1259840" cy="3917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FZHei-B01S" panose="02010601030101010101" pitchFamily="2" charset="-122"/>
                  <a:cs typeface="+mn-lt"/>
                  <a:sym typeface="FZHei-B01S" panose="02010601030101010101" pitchFamily="2" charset="-122"/>
                </a:rPr>
                <a:t>Text here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2" grpId="0"/>
      <p:bldP spid="3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时间管理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3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</a:t>
            </a:r>
            <a:r>
              <a:rPr lang="en-US" sz="2000" b="1" dirty="0">
                <a:cs typeface="+mn-lt"/>
              </a:rPr>
              <a:t>3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DE0E140-8E80-471B-9494-418EC6DF213D}"/>
              </a:ext>
            </a:extLst>
          </p:cNvPr>
          <p:cNvGrpSpPr/>
          <p:nvPr/>
        </p:nvGrpSpPr>
        <p:grpSpPr>
          <a:xfrm>
            <a:off x="2853690" y="2119630"/>
            <a:ext cx="3258185" cy="2618740"/>
            <a:chOff x="2853690" y="2119630"/>
            <a:chExt cx="3258185" cy="2618740"/>
          </a:xfrm>
        </p:grpSpPr>
        <p:sp>
          <p:nvSpPr>
            <p:cNvPr id="47" name="任意多边形: 形状 46"/>
            <p:cNvSpPr/>
            <p:nvPr/>
          </p:nvSpPr>
          <p:spPr bwMode="auto">
            <a:xfrm>
              <a:off x="3166745" y="2119630"/>
              <a:ext cx="1313815" cy="2003425"/>
            </a:xfrm>
            <a:custGeom>
              <a:avLst/>
              <a:gdLst>
                <a:gd name="T0" fmla="*/ 1004 w 8508"/>
                <a:gd name="T1" fmla="*/ 12737 h 12977"/>
                <a:gd name="T2" fmla="*/ 820 w 8508"/>
                <a:gd name="T3" fmla="*/ 12369 h 12977"/>
                <a:gd name="T4" fmla="*/ 653 w 8508"/>
                <a:gd name="T5" fmla="*/ 11991 h 12977"/>
                <a:gd name="T6" fmla="*/ 505 w 8508"/>
                <a:gd name="T7" fmla="*/ 11604 h 12977"/>
                <a:gd name="T8" fmla="*/ 373 w 8508"/>
                <a:gd name="T9" fmla="*/ 11208 h 12977"/>
                <a:gd name="T10" fmla="*/ 262 w 8508"/>
                <a:gd name="T11" fmla="*/ 10804 h 12977"/>
                <a:gd name="T12" fmla="*/ 169 w 8508"/>
                <a:gd name="T13" fmla="*/ 10393 h 12977"/>
                <a:gd name="T14" fmla="*/ 96 w 8508"/>
                <a:gd name="T15" fmla="*/ 9975 h 12977"/>
                <a:gd name="T16" fmla="*/ 43 w 8508"/>
                <a:gd name="T17" fmla="*/ 9549 h 12977"/>
                <a:gd name="T18" fmla="*/ 11 w 8508"/>
                <a:gd name="T19" fmla="*/ 9118 h 12977"/>
                <a:gd name="T20" fmla="*/ 0 w 8508"/>
                <a:gd name="T21" fmla="*/ 8681 h 12977"/>
                <a:gd name="T22" fmla="*/ 98 w 8508"/>
                <a:gd name="T23" fmla="*/ 7374 h 12977"/>
                <a:gd name="T24" fmla="*/ 381 w 8508"/>
                <a:gd name="T25" fmla="*/ 6128 h 12977"/>
                <a:gd name="T26" fmla="*/ 837 w 8508"/>
                <a:gd name="T27" fmla="*/ 4958 h 12977"/>
                <a:gd name="T28" fmla="*/ 1449 w 8508"/>
                <a:gd name="T29" fmla="*/ 3877 h 12977"/>
                <a:gd name="T30" fmla="*/ 2205 w 8508"/>
                <a:gd name="T31" fmla="*/ 2899 h 12977"/>
                <a:gd name="T32" fmla="*/ 3090 w 8508"/>
                <a:gd name="T33" fmla="*/ 2039 h 12977"/>
                <a:gd name="T34" fmla="*/ 4089 w 8508"/>
                <a:gd name="T35" fmla="*/ 1311 h 12977"/>
                <a:gd name="T36" fmla="*/ 5190 w 8508"/>
                <a:gd name="T37" fmla="*/ 729 h 12977"/>
                <a:gd name="T38" fmla="*/ 6377 w 8508"/>
                <a:gd name="T39" fmla="*/ 308 h 12977"/>
                <a:gd name="T40" fmla="*/ 7636 w 8508"/>
                <a:gd name="T41" fmla="*/ 61 h 12977"/>
                <a:gd name="T42" fmla="*/ 8508 w 8508"/>
                <a:gd name="T43" fmla="*/ 4795 h 12977"/>
                <a:gd name="T44" fmla="*/ 7939 w 8508"/>
                <a:gd name="T45" fmla="*/ 4863 h 12977"/>
                <a:gd name="T46" fmla="*/ 7398 w 8508"/>
                <a:gd name="T47" fmla="*/ 5008 h 12977"/>
                <a:gd name="T48" fmla="*/ 6890 w 8508"/>
                <a:gd name="T49" fmla="*/ 5227 h 12977"/>
                <a:gd name="T50" fmla="*/ 6424 w 8508"/>
                <a:gd name="T51" fmla="*/ 5514 h 12977"/>
                <a:gd name="T52" fmla="*/ 6004 w 8508"/>
                <a:gd name="T53" fmla="*/ 5860 h 12977"/>
                <a:gd name="T54" fmla="*/ 5636 w 8508"/>
                <a:gd name="T55" fmla="*/ 6262 h 12977"/>
                <a:gd name="T56" fmla="*/ 5326 w 8508"/>
                <a:gd name="T57" fmla="*/ 6712 h 12977"/>
                <a:gd name="T58" fmla="*/ 5082 w 8508"/>
                <a:gd name="T59" fmla="*/ 7205 h 12977"/>
                <a:gd name="T60" fmla="*/ 4909 w 8508"/>
                <a:gd name="T61" fmla="*/ 7734 h 12977"/>
                <a:gd name="T62" fmla="*/ 4812 w 8508"/>
                <a:gd name="T63" fmla="*/ 8293 h 12977"/>
                <a:gd name="T64" fmla="*/ 4792 w 8508"/>
                <a:gd name="T65" fmla="*/ 8745 h 12977"/>
                <a:gd name="T66" fmla="*/ 4801 w 8508"/>
                <a:gd name="T67" fmla="*/ 8937 h 12977"/>
                <a:gd name="T68" fmla="*/ 4817 w 8508"/>
                <a:gd name="T69" fmla="*/ 9127 h 12977"/>
                <a:gd name="T70" fmla="*/ 4843 w 8508"/>
                <a:gd name="T71" fmla="*/ 9314 h 12977"/>
                <a:gd name="T72" fmla="*/ 4878 w 8508"/>
                <a:gd name="T73" fmla="*/ 9497 h 12977"/>
                <a:gd name="T74" fmla="*/ 4922 w 8508"/>
                <a:gd name="T75" fmla="*/ 9678 h 12977"/>
                <a:gd name="T76" fmla="*/ 4973 w 8508"/>
                <a:gd name="T77" fmla="*/ 9855 h 12977"/>
                <a:gd name="T78" fmla="*/ 5032 w 8508"/>
                <a:gd name="T79" fmla="*/ 10029 h 12977"/>
                <a:gd name="T80" fmla="*/ 5101 w 8508"/>
                <a:gd name="T81" fmla="*/ 10199 h 12977"/>
                <a:gd name="T82" fmla="*/ 5176 w 8508"/>
                <a:gd name="T83" fmla="*/ 10365 h 12977"/>
                <a:gd name="T84" fmla="*/ 5258 w 8508"/>
                <a:gd name="T85" fmla="*/ 10527 h 12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508" h="12977">
                  <a:moveTo>
                    <a:pt x="1135" y="12977"/>
                  </a:moveTo>
                  <a:lnTo>
                    <a:pt x="1069" y="12857"/>
                  </a:lnTo>
                  <a:lnTo>
                    <a:pt x="1004" y="12737"/>
                  </a:lnTo>
                  <a:lnTo>
                    <a:pt x="941" y="12615"/>
                  </a:lnTo>
                  <a:lnTo>
                    <a:pt x="879" y="12493"/>
                  </a:lnTo>
                  <a:lnTo>
                    <a:pt x="820" y="12369"/>
                  </a:lnTo>
                  <a:lnTo>
                    <a:pt x="763" y="12244"/>
                  </a:lnTo>
                  <a:lnTo>
                    <a:pt x="706" y="12118"/>
                  </a:lnTo>
                  <a:lnTo>
                    <a:pt x="653" y="11991"/>
                  </a:lnTo>
                  <a:lnTo>
                    <a:pt x="601" y="11863"/>
                  </a:lnTo>
                  <a:lnTo>
                    <a:pt x="552" y="11734"/>
                  </a:lnTo>
                  <a:lnTo>
                    <a:pt x="505" y="11604"/>
                  </a:lnTo>
                  <a:lnTo>
                    <a:pt x="459" y="11473"/>
                  </a:lnTo>
                  <a:lnTo>
                    <a:pt x="416" y="11341"/>
                  </a:lnTo>
                  <a:lnTo>
                    <a:pt x="373" y="11208"/>
                  </a:lnTo>
                  <a:lnTo>
                    <a:pt x="334" y="11074"/>
                  </a:lnTo>
                  <a:lnTo>
                    <a:pt x="297" y="10940"/>
                  </a:lnTo>
                  <a:lnTo>
                    <a:pt x="262" y="10804"/>
                  </a:lnTo>
                  <a:lnTo>
                    <a:pt x="229" y="10668"/>
                  </a:lnTo>
                  <a:lnTo>
                    <a:pt x="198" y="10530"/>
                  </a:lnTo>
                  <a:lnTo>
                    <a:pt x="169" y="10393"/>
                  </a:lnTo>
                  <a:lnTo>
                    <a:pt x="142" y="10254"/>
                  </a:lnTo>
                  <a:lnTo>
                    <a:pt x="118" y="10115"/>
                  </a:lnTo>
                  <a:lnTo>
                    <a:pt x="96" y="9975"/>
                  </a:lnTo>
                  <a:lnTo>
                    <a:pt x="76" y="9834"/>
                  </a:lnTo>
                  <a:lnTo>
                    <a:pt x="59" y="9691"/>
                  </a:lnTo>
                  <a:lnTo>
                    <a:pt x="43" y="9549"/>
                  </a:lnTo>
                  <a:lnTo>
                    <a:pt x="30" y="9406"/>
                  </a:lnTo>
                  <a:lnTo>
                    <a:pt x="20" y="9263"/>
                  </a:lnTo>
                  <a:lnTo>
                    <a:pt x="11" y="9118"/>
                  </a:lnTo>
                  <a:lnTo>
                    <a:pt x="4" y="8973"/>
                  </a:lnTo>
                  <a:lnTo>
                    <a:pt x="1" y="8827"/>
                  </a:lnTo>
                  <a:lnTo>
                    <a:pt x="0" y="8681"/>
                  </a:lnTo>
                  <a:lnTo>
                    <a:pt x="11" y="8239"/>
                  </a:lnTo>
                  <a:lnTo>
                    <a:pt x="43" y="7804"/>
                  </a:lnTo>
                  <a:lnTo>
                    <a:pt x="98" y="7374"/>
                  </a:lnTo>
                  <a:lnTo>
                    <a:pt x="173" y="6952"/>
                  </a:lnTo>
                  <a:lnTo>
                    <a:pt x="267" y="6536"/>
                  </a:lnTo>
                  <a:lnTo>
                    <a:pt x="381" y="6128"/>
                  </a:lnTo>
                  <a:lnTo>
                    <a:pt x="514" y="5730"/>
                  </a:lnTo>
                  <a:lnTo>
                    <a:pt x="666" y="5339"/>
                  </a:lnTo>
                  <a:lnTo>
                    <a:pt x="837" y="4958"/>
                  </a:lnTo>
                  <a:lnTo>
                    <a:pt x="1023" y="4587"/>
                  </a:lnTo>
                  <a:lnTo>
                    <a:pt x="1229" y="4226"/>
                  </a:lnTo>
                  <a:lnTo>
                    <a:pt x="1449" y="3877"/>
                  </a:lnTo>
                  <a:lnTo>
                    <a:pt x="1685" y="3538"/>
                  </a:lnTo>
                  <a:lnTo>
                    <a:pt x="1938" y="3213"/>
                  </a:lnTo>
                  <a:lnTo>
                    <a:pt x="2205" y="2899"/>
                  </a:lnTo>
                  <a:lnTo>
                    <a:pt x="2486" y="2598"/>
                  </a:lnTo>
                  <a:lnTo>
                    <a:pt x="2781" y="2312"/>
                  </a:lnTo>
                  <a:lnTo>
                    <a:pt x="3090" y="2039"/>
                  </a:lnTo>
                  <a:lnTo>
                    <a:pt x="3411" y="1781"/>
                  </a:lnTo>
                  <a:lnTo>
                    <a:pt x="3744" y="1538"/>
                  </a:lnTo>
                  <a:lnTo>
                    <a:pt x="4089" y="1311"/>
                  </a:lnTo>
                  <a:lnTo>
                    <a:pt x="4446" y="1101"/>
                  </a:lnTo>
                  <a:lnTo>
                    <a:pt x="4813" y="906"/>
                  </a:lnTo>
                  <a:lnTo>
                    <a:pt x="5190" y="729"/>
                  </a:lnTo>
                  <a:lnTo>
                    <a:pt x="5577" y="570"/>
                  </a:lnTo>
                  <a:lnTo>
                    <a:pt x="5972" y="430"/>
                  </a:lnTo>
                  <a:lnTo>
                    <a:pt x="6377" y="308"/>
                  </a:lnTo>
                  <a:lnTo>
                    <a:pt x="6789" y="205"/>
                  </a:lnTo>
                  <a:lnTo>
                    <a:pt x="7209" y="123"/>
                  </a:lnTo>
                  <a:lnTo>
                    <a:pt x="7636" y="61"/>
                  </a:lnTo>
                  <a:lnTo>
                    <a:pt x="8069" y="20"/>
                  </a:lnTo>
                  <a:lnTo>
                    <a:pt x="8508" y="0"/>
                  </a:lnTo>
                  <a:lnTo>
                    <a:pt x="8508" y="4795"/>
                  </a:lnTo>
                  <a:lnTo>
                    <a:pt x="8316" y="4808"/>
                  </a:lnTo>
                  <a:lnTo>
                    <a:pt x="8126" y="4831"/>
                  </a:lnTo>
                  <a:lnTo>
                    <a:pt x="7939" y="4863"/>
                  </a:lnTo>
                  <a:lnTo>
                    <a:pt x="7755" y="4903"/>
                  </a:lnTo>
                  <a:lnTo>
                    <a:pt x="7575" y="4952"/>
                  </a:lnTo>
                  <a:lnTo>
                    <a:pt x="7398" y="5008"/>
                  </a:lnTo>
                  <a:lnTo>
                    <a:pt x="7225" y="5073"/>
                  </a:lnTo>
                  <a:lnTo>
                    <a:pt x="7055" y="5147"/>
                  </a:lnTo>
                  <a:lnTo>
                    <a:pt x="6890" y="5227"/>
                  </a:lnTo>
                  <a:lnTo>
                    <a:pt x="6731" y="5315"/>
                  </a:lnTo>
                  <a:lnTo>
                    <a:pt x="6574" y="5411"/>
                  </a:lnTo>
                  <a:lnTo>
                    <a:pt x="6424" y="5514"/>
                  </a:lnTo>
                  <a:lnTo>
                    <a:pt x="6278" y="5622"/>
                  </a:lnTo>
                  <a:lnTo>
                    <a:pt x="6138" y="5738"/>
                  </a:lnTo>
                  <a:lnTo>
                    <a:pt x="6004" y="5860"/>
                  </a:lnTo>
                  <a:lnTo>
                    <a:pt x="5876" y="5988"/>
                  </a:lnTo>
                  <a:lnTo>
                    <a:pt x="5753" y="6122"/>
                  </a:lnTo>
                  <a:lnTo>
                    <a:pt x="5636" y="6262"/>
                  </a:lnTo>
                  <a:lnTo>
                    <a:pt x="5526" y="6407"/>
                  </a:lnTo>
                  <a:lnTo>
                    <a:pt x="5423" y="6557"/>
                  </a:lnTo>
                  <a:lnTo>
                    <a:pt x="5326" y="6712"/>
                  </a:lnTo>
                  <a:lnTo>
                    <a:pt x="5237" y="6872"/>
                  </a:lnTo>
                  <a:lnTo>
                    <a:pt x="5156" y="7037"/>
                  </a:lnTo>
                  <a:lnTo>
                    <a:pt x="5082" y="7205"/>
                  </a:lnTo>
                  <a:lnTo>
                    <a:pt x="5016" y="7377"/>
                  </a:lnTo>
                  <a:lnTo>
                    <a:pt x="4959" y="7554"/>
                  </a:lnTo>
                  <a:lnTo>
                    <a:pt x="4909" y="7734"/>
                  </a:lnTo>
                  <a:lnTo>
                    <a:pt x="4867" y="7918"/>
                  </a:lnTo>
                  <a:lnTo>
                    <a:pt x="4835" y="8105"/>
                  </a:lnTo>
                  <a:lnTo>
                    <a:pt x="4812" y="8293"/>
                  </a:lnTo>
                  <a:lnTo>
                    <a:pt x="4797" y="8487"/>
                  </a:lnTo>
                  <a:lnTo>
                    <a:pt x="4792" y="8681"/>
                  </a:lnTo>
                  <a:lnTo>
                    <a:pt x="4792" y="8745"/>
                  </a:lnTo>
                  <a:lnTo>
                    <a:pt x="4795" y="8810"/>
                  </a:lnTo>
                  <a:lnTo>
                    <a:pt x="4797" y="8874"/>
                  </a:lnTo>
                  <a:lnTo>
                    <a:pt x="4801" y="8937"/>
                  </a:lnTo>
                  <a:lnTo>
                    <a:pt x="4805" y="9001"/>
                  </a:lnTo>
                  <a:lnTo>
                    <a:pt x="4811" y="9064"/>
                  </a:lnTo>
                  <a:lnTo>
                    <a:pt x="4817" y="9127"/>
                  </a:lnTo>
                  <a:lnTo>
                    <a:pt x="4825" y="9190"/>
                  </a:lnTo>
                  <a:lnTo>
                    <a:pt x="4834" y="9252"/>
                  </a:lnTo>
                  <a:lnTo>
                    <a:pt x="4843" y="9314"/>
                  </a:lnTo>
                  <a:lnTo>
                    <a:pt x="4854" y="9376"/>
                  </a:lnTo>
                  <a:lnTo>
                    <a:pt x="4866" y="9436"/>
                  </a:lnTo>
                  <a:lnTo>
                    <a:pt x="4878" y="9497"/>
                  </a:lnTo>
                  <a:lnTo>
                    <a:pt x="4892" y="9558"/>
                  </a:lnTo>
                  <a:lnTo>
                    <a:pt x="4906" y="9619"/>
                  </a:lnTo>
                  <a:lnTo>
                    <a:pt x="4922" y="9678"/>
                  </a:lnTo>
                  <a:lnTo>
                    <a:pt x="4938" y="9738"/>
                  </a:lnTo>
                  <a:lnTo>
                    <a:pt x="4955" y="9797"/>
                  </a:lnTo>
                  <a:lnTo>
                    <a:pt x="4973" y="9855"/>
                  </a:lnTo>
                  <a:lnTo>
                    <a:pt x="4992" y="9914"/>
                  </a:lnTo>
                  <a:lnTo>
                    <a:pt x="5012" y="9971"/>
                  </a:lnTo>
                  <a:lnTo>
                    <a:pt x="5032" y="10029"/>
                  </a:lnTo>
                  <a:lnTo>
                    <a:pt x="5054" y="10086"/>
                  </a:lnTo>
                  <a:lnTo>
                    <a:pt x="5077" y="10143"/>
                  </a:lnTo>
                  <a:lnTo>
                    <a:pt x="5101" y="10199"/>
                  </a:lnTo>
                  <a:lnTo>
                    <a:pt x="5125" y="10255"/>
                  </a:lnTo>
                  <a:lnTo>
                    <a:pt x="5150" y="10310"/>
                  </a:lnTo>
                  <a:lnTo>
                    <a:pt x="5176" y="10365"/>
                  </a:lnTo>
                  <a:lnTo>
                    <a:pt x="5202" y="10420"/>
                  </a:lnTo>
                  <a:lnTo>
                    <a:pt x="5230" y="10474"/>
                  </a:lnTo>
                  <a:lnTo>
                    <a:pt x="5258" y="10527"/>
                  </a:lnTo>
                  <a:lnTo>
                    <a:pt x="5287" y="10579"/>
                  </a:lnTo>
                  <a:lnTo>
                    <a:pt x="1135" y="12977"/>
                  </a:ln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48" name="任意多边形: 形状 47"/>
            <p:cNvSpPr/>
            <p:nvPr/>
          </p:nvSpPr>
          <p:spPr bwMode="auto">
            <a:xfrm>
              <a:off x="3329305" y="3735705"/>
              <a:ext cx="2273935" cy="1002665"/>
            </a:xfrm>
            <a:custGeom>
              <a:avLst/>
              <a:gdLst>
                <a:gd name="T0" fmla="*/ 252217063 w 14736"/>
                <a:gd name="T1" fmla="*/ 49939682 h 6488"/>
                <a:gd name="T2" fmla="*/ 243445731 w 14736"/>
                <a:gd name="T3" fmla="*/ 61101664 h 6488"/>
                <a:gd name="T4" fmla="*/ 233696106 w 14736"/>
                <a:gd name="T5" fmla="*/ 71387467 h 6488"/>
                <a:gd name="T6" fmla="*/ 223037716 w 14736"/>
                <a:gd name="T7" fmla="*/ 80727066 h 6488"/>
                <a:gd name="T8" fmla="*/ 211523302 w 14736"/>
                <a:gd name="T9" fmla="*/ 89032829 h 6488"/>
                <a:gd name="T10" fmla="*/ 199257555 w 14736"/>
                <a:gd name="T11" fmla="*/ 96287150 h 6488"/>
                <a:gd name="T12" fmla="*/ 186275371 w 14736"/>
                <a:gd name="T13" fmla="*/ 102349980 h 6488"/>
                <a:gd name="T14" fmla="*/ 172646807 w 14736"/>
                <a:gd name="T15" fmla="*/ 107203844 h 6488"/>
                <a:gd name="T16" fmla="*/ 158494001 w 14736"/>
                <a:gd name="T17" fmla="*/ 110760980 h 6488"/>
                <a:gd name="T18" fmla="*/ 143834402 w 14736"/>
                <a:gd name="T19" fmla="*/ 112951229 h 6488"/>
                <a:gd name="T20" fmla="*/ 128738199 w 14736"/>
                <a:gd name="T21" fmla="*/ 113687224 h 6488"/>
                <a:gd name="T22" fmla="*/ 113641865 w 14736"/>
                <a:gd name="T23" fmla="*/ 112951229 h 6488"/>
                <a:gd name="T24" fmla="*/ 98982266 w 14736"/>
                <a:gd name="T25" fmla="*/ 110760980 h 6488"/>
                <a:gd name="T26" fmla="*/ 84829460 w 14736"/>
                <a:gd name="T27" fmla="*/ 107203844 h 6488"/>
                <a:gd name="T28" fmla="*/ 71200896 w 14736"/>
                <a:gd name="T29" fmla="*/ 102349980 h 6488"/>
                <a:gd name="T30" fmla="*/ 58218712 w 14736"/>
                <a:gd name="T31" fmla="*/ 96287150 h 6488"/>
                <a:gd name="T32" fmla="*/ 45952964 w 14736"/>
                <a:gd name="T33" fmla="*/ 89032829 h 6488"/>
                <a:gd name="T34" fmla="*/ 34438551 w 14736"/>
                <a:gd name="T35" fmla="*/ 80727066 h 6488"/>
                <a:gd name="T36" fmla="*/ 23780161 w 14736"/>
                <a:gd name="T37" fmla="*/ 71387467 h 6488"/>
                <a:gd name="T38" fmla="*/ 14030535 w 14736"/>
                <a:gd name="T39" fmla="*/ 61101664 h 6488"/>
                <a:gd name="T40" fmla="*/ 5259204 w 14736"/>
                <a:gd name="T41" fmla="*/ 49939682 h 6488"/>
                <a:gd name="T42" fmla="*/ 72616190 w 14736"/>
                <a:gd name="T43" fmla="*/ 0 h 6488"/>
                <a:gd name="T44" fmla="*/ 76267904 w 14736"/>
                <a:gd name="T45" fmla="*/ 4853732 h 6488"/>
                <a:gd name="T46" fmla="*/ 80339038 w 14736"/>
                <a:gd name="T47" fmla="*/ 9392151 h 6488"/>
                <a:gd name="T48" fmla="*/ 84794564 w 14736"/>
                <a:gd name="T49" fmla="*/ 13527493 h 6488"/>
                <a:gd name="T50" fmla="*/ 89599451 w 14736"/>
                <a:gd name="T51" fmla="*/ 17259890 h 6488"/>
                <a:gd name="T52" fmla="*/ 94736384 w 14736"/>
                <a:gd name="T53" fmla="*/ 20571606 h 6488"/>
                <a:gd name="T54" fmla="*/ 100187916 w 14736"/>
                <a:gd name="T55" fmla="*/ 23410351 h 6488"/>
                <a:gd name="T56" fmla="*/ 105883987 w 14736"/>
                <a:gd name="T57" fmla="*/ 25758389 h 6488"/>
                <a:gd name="T58" fmla="*/ 111859628 w 14736"/>
                <a:gd name="T59" fmla="*/ 27580772 h 6488"/>
                <a:gd name="T60" fmla="*/ 118027464 w 14736"/>
                <a:gd name="T61" fmla="*/ 28859895 h 6488"/>
                <a:gd name="T62" fmla="*/ 124387496 w 14736"/>
                <a:gd name="T63" fmla="*/ 29560812 h 6488"/>
                <a:gd name="T64" fmla="*/ 130922143 w 14736"/>
                <a:gd name="T65" fmla="*/ 29665917 h 6488"/>
                <a:gd name="T66" fmla="*/ 137352100 w 14736"/>
                <a:gd name="T67" fmla="*/ 29175341 h 6488"/>
                <a:gd name="T68" fmla="*/ 143589862 w 14736"/>
                <a:gd name="T69" fmla="*/ 28071348 h 6488"/>
                <a:gd name="T70" fmla="*/ 149617847 w 14736"/>
                <a:gd name="T71" fmla="*/ 26424227 h 6488"/>
                <a:gd name="T72" fmla="*/ 155418741 w 14736"/>
                <a:gd name="T73" fmla="*/ 24233846 h 6488"/>
                <a:gd name="T74" fmla="*/ 160957646 w 14736"/>
                <a:gd name="T75" fmla="*/ 21570495 h 6488"/>
                <a:gd name="T76" fmla="*/ 166181953 w 14736"/>
                <a:gd name="T77" fmla="*/ 18416304 h 6488"/>
                <a:gd name="T78" fmla="*/ 171126691 w 14736"/>
                <a:gd name="T79" fmla="*/ 14824222 h 6488"/>
                <a:gd name="T80" fmla="*/ 175687038 w 14736"/>
                <a:gd name="T81" fmla="*/ 10811457 h 6488"/>
                <a:gd name="T82" fmla="*/ 179897891 w 14736"/>
                <a:gd name="T83" fmla="*/ 6395749 h 6488"/>
                <a:gd name="T84" fmla="*/ 183689456 w 14736"/>
                <a:gd name="T85" fmla="*/ 1647121 h 6488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4736" h="6488">
                  <a:moveTo>
                    <a:pt x="14736" y="2398"/>
                  </a:moveTo>
                  <a:lnTo>
                    <a:pt x="14589" y="2626"/>
                  </a:lnTo>
                  <a:lnTo>
                    <a:pt x="14435" y="2850"/>
                  </a:lnTo>
                  <a:lnTo>
                    <a:pt x="14273" y="3067"/>
                  </a:lnTo>
                  <a:lnTo>
                    <a:pt x="14106" y="3280"/>
                  </a:lnTo>
                  <a:lnTo>
                    <a:pt x="13933" y="3487"/>
                  </a:lnTo>
                  <a:lnTo>
                    <a:pt x="13753" y="3688"/>
                  </a:lnTo>
                  <a:lnTo>
                    <a:pt x="13567" y="3884"/>
                  </a:lnTo>
                  <a:lnTo>
                    <a:pt x="13375" y="4074"/>
                  </a:lnTo>
                  <a:lnTo>
                    <a:pt x="13177" y="4258"/>
                  </a:lnTo>
                  <a:lnTo>
                    <a:pt x="12973" y="4436"/>
                  </a:lnTo>
                  <a:lnTo>
                    <a:pt x="12765" y="4607"/>
                  </a:lnTo>
                  <a:lnTo>
                    <a:pt x="12550" y="4772"/>
                  </a:lnTo>
                  <a:lnTo>
                    <a:pt x="12331" y="4930"/>
                  </a:lnTo>
                  <a:lnTo>
                    <a:pt x="12106" y="5081"/>
                  </a:lnTo>
                  <a:lnTo>
                    <a:pt x="11876" y="5227"/>
                  </a:lnTo>
                  <a:lnTo>
                    <a:pt x="11643" y="5365"/>
                  </a:lnTo>
                  <a:lnTo>
                    <a:pt x="11404" y="5495"/>
                  </a:lnTo>
                  <a:lnTo>
                    <a:pt x="11160" y="5618"/>
                  </a:lnTo>
                  <a:lnTo>
                    <a:pt x="10912" y="5734"/>
                  </a:lnTo>
                  <a:lnTo>
                    <a:pt x="10661" y="5841"/>
                  </a:lnTo>
                  <a:lnTo>
                    <a:pt x="10405" y="5942"/>
                  </a:lnTo>
                  <a:lnTo>
                    <a:pt x="10145" y="6034"/>
                  </a:lnTo>
                  <a:lnTo>
                    <a:pt x="9881" y="6118"/>
                  </a:lnTo>
                  <a:lnTo>
                    <a:pt x="9614" y="6194"/>
                  </a:lnTo>
                  <a:lnTo>
                    <a:pt x="9344" y="6262"/>
                  </a:lnTo>
                  <a:lnTo>
                    <a:pt x="9071" y="6321"/>
                  </a:lnTo>
                  <a:lnTo>
                    <a:pt x="8794" y="6372"/>
                  </a:lnTo>
                  <a:lnTo>
                    <a:pt x="8514" y="6413"/>
                  </a:lnTo>
                  <a:lnTo>
                    <a:pt x="8232" y="6446"/>
                  </a:lnTo>
                  <a:lnTo>
                    <a:pt x="7946" y="6470"/>
                  </a:lnTo>
                  <a:lnTo>
                    <a:pt x="7658" y="6484"/>
                  </a:lnTo>
                  <a:lnTo>
                    <a:pt x="7368" y="6488"/>
                  </a:lnTo>
                  <a:lnTo>
                    <a:pt x="7078" y="6484"/>
                  </a:lnTo>
                  <a:lnTo>
                    <a:pt x="6790" y="6470"/>
                  </a:lnTo>
                  <a:lnTo>
                    <a:pt x="6504" y="6446"/>
                  </a:lnTo>
                  <a:lnTo>
                    <a:pt x="6222" y="6413"/>
                  </a:lnTo>
                  <a:lnTo>
                    <a:pt x="5942" y="6372"/>
                  </a:lnTo>
                  <a:lnTo>
                    <a:pt x="5665" y="6321"/>
                  </a:lnTo>
                  <a:lnTo>
                    <a:pt x="5392" y="6262"/>
                  </a:lnTo>
                  <a:lnTo>
                    <a:pt x="5122" y="6194"/>
                  </a:lnTo>
                  <a:lnTo>
                    <a:pt x="4855" y="6118"/>
                  </a:lnTo>
                  <a:lnTo>
                    <a:pt x="4591" y="6034"/>
                  </a:lnTo>
                  <a:lnTo>
                    <a:pt x="4331" y="5942"/>
                  </a:lnTo>
                  <a:lnTo>
                    <a:pt x="4075" y="5841"/>
                  </a:lnTo>
                  <a:lnTo>
                    <a:pt x="3824" y="5734"/>
                  </a:lnTo>
                  <a:lnTo>
                    <a:pt x="3576" y="5618"/>
                  </a:lnTo>
                  <a:lnTo>
                    <a:pt x="3332" y="5495"/>
                  </a:lnTo>
                  <a:lnTo>
                    <a:pt x="3093" y="5365"/>
                  </a:lnTo>
                  <a:lnTo>
                    <a:pt x="2860" y="5227"/>
                  </a:lnTo>
                  <a:lnTo>
                    <a:pt x="2630" y="5081"/>
                  </a:lnTo>
                  <a:lnTo>
                    <a:pt x="2405" y="4930"/>
                  </a:lnTo>
                  <a:lnTo>
                    <a:pt x="2186" y="4772"/>
                  </a:lnTo>
                  <a:lnTo>
                    <a:pt x="1971" y="4607"/>
                  </a:lnTo>
                  <a:lnTo>
                    <a:pt x="1763" y="4436"/>
                  </a:lnTo>
                  <a:lnTo>
                    <a:pt x="1559" y="4258"/>
                  </a:lnTo>
                  <a:lnTo>
                    <a:pt x="1361" y="4074"/>
                  </a:lnTo>
                  <a:lnTo>
                    <a:pt x="1169" y="3884"/>
                  </a:lnTo>
                  <a:lnTo>
                    <a:pt x="983" y="3688"/>
                  </a:lnTo>
                  <a:lnTo>
                    <a:pt x="803" y="3487"/>
                  </a:lnTo>
                  <a:lnTo>
                    <a:pt x="630" y="3280"/>
                  </a:lnTo>
                  <a:lnTo>
                    <a:pt x="463" y="3067"/>
                  </a:lnTo>
                  <a:lnTo>
                    <a:pt x="301" y="2850"/>
                  </a:lnTo>
                  <a:lnTo>
                    <a:pt x="147" y="2626"/>
                  </a:lnTo>
                  <a:lnTo>
                    <a:pt x="0" y="2399"/>
                  </a:lnTo>
                  <a:lnTo>
                    <a:pt x="4156" y="0"/>
                  </a:lnTo>
                  <a:lnTo>
                    <a:pt x="4223" y="94"/>
                  </a:lnTo>
                  <a:lnTo>
                    <a:pt x="4292" y="187"/>
                  </a:lnTo>
                  <a:lnTo>
                    <a:pt x="4365" y="277"/>
                  </a:lnTo>
                  <a:lnTo>
                    <a:pt x="4440" y="366"/>
                  </a:lnTo>
                  <a:lnTo>
                    <a:pt x="4518" y="452"/>
                  </a:lnTo>
                  <a:lnTo>
                    <a:pt x="4598" y="536"/>
                  </a:lnTo>
                  <a:lnTo>
                    <a:pt x="4681" y="617"/>
                  </a:lnTo>
                  <a:lnTo>
                    <a:pt x="4766" y="696"/>
                  </a:lnTo>
                  <a:lnTo>
                    <a:pt x="4853" y="772"/>
                  </a:lnTo>
                  <a:lnTo>
                    <a:pt x="4942" y="846"/>
                  </a:lnTo>
                  <a:lnTo>
                    <a:pt x="5035" y="917"/>
                  </a:lnTo>
                  <a:lnTo>
                    <a:pt x="5128" y="985"/>
                  </a:lnTo>
                  <a:lnTo>
                    <a:pt x="5225" y="1051"/>
                  </a:lnTo>
                  <a:lnTo>
                    <a:pt x="5322" y="1114"/>
                  </a:lnTo>
                  <a:lnTo>
                    <a:pt x="5422" y="1174"/>
                  </a:lnTo>
                  <a:lnTo>
                    <a:pt x="5524" y="1231"/>
                  </a:lnTo>
                  <a:lnTo>
                    <a:pt x="5628" y="1285"/>
                  </a:lnTo>
                  <a:lnTo>
                    <a:pt x="5734" y="1336"/>
                  </a:lnTo>
                  <a:lnTo>
                    <a:pt x="5841" y="1383"/>
                  </a:lnTo>
                  <a:lnTo>
                    <a:pt x="5950" y="1428"/>
                  </a:lnTo>
                  <a:lnTo>
                    <a:pt x="6060" y="1470"/>
                  </a:lnTo>
                  <a:lnTo>
                    <a:pt x="6173" y="1508"/>
                  </a:lnTo>
                  <a:lnTo>
                    <a:pt x="6287" y="1543"/>
                  </a:lnTo>
                  <a:lnTo>
                    <a:pt x="6402" y="1574"/>
                  </a:lnTo>
                  <a:lnTo>
                    <a:pt x="6518" y="1602"/>
                  </a:lnTo>
                  <a:lnTo>
                    <a:pt x="6637" y="1627"/>
                  </a:lnTo>
                  <a:lnTo>
                    <a:pt x="6755" y="1647"/>
                  </a:lnTo>
                  <a:lnTo>
                    <a:pt x="6875" y="1665"/>
                  </a:lnTo>
                  <a:lnTo>
                    <a:pt x="6997" y="1678"/>
                  </a:lnTo>
                  <a:lnTo>
                    <a:pt x="7119" y="1687"/>
                  </a:lnTo>
                  <a:lnTo>
                    <a:pt x="7243" y="1693"/>
                  </a:lnTo>
                  <a:lnTo>
                    <a:pt x="7368" y="1695"/>
                  </a:lnTo>
                  <a:lnTo>
                    <a:pt x="7493" y="1693"/>
                  </a:lnTo>
                  <a:lnTo>
                    <a:pt x="7617" y="1687"/>
                  </a:lnTo>
                  <a:lnTo>
                    <a:pt x="7739" y="1678"/>
                  </a:lnTo>
                  <a:lnTo>
                    <a:pt x="7861" y="1665"/>
                  </a:lnTo>
                  <a:lnTo>
                    <a:pt x="7981" y="1647"/>
                  </a:lnTo>
                  <a:lnTo>
                    <a:pt x="8099" y="1627"/>
                  </a:lnTo>
                  <a:lnTo>
                    <a:pt x="8218" y="1602"/>
                  </a:lnTo>
                  <a:lnTo>
                    <a:pt x="8334" y="1574"/>
                  </a:lnTo>
                  <a:lnTo>
                    <a:pt x="8449" y="1543"/>
                  </a:lnTo>
                  <a:lnTo>
                    <a:pt x="8563" y="1508"/>
                  </a:lnTo>
                  <a:lnTo>
                    <a:pt x="8676" y="1469"/>
                  </a:lnTo>
                  <a:lnTo>
                    <a:pt x="8786" y="1428"/>
                  </a:lnTo>
                  <a:lnTo>
                    <a:pt x="8895" y="1383"/>
                  </a:lnTo>
                  <a:lnTo>
                    <a:pt x="9002" y="1336"/>
                  </a:lnTo>
                  <a:lnTo>
                    <a:pt x="9108" y="1285"/>
                  </a:lnTo>
                  <a:lnTo>
                    <a:pt x="9212" y="1231"/>
                  </a:lnTo>
                  <a:lnTo>
                    <a:pt x="9314" y="1174"/>
                  </a:lnTo>
                  <a:lnTo>
                    <a:pt x="9414" y="1114"/>
                  </a:lnTo>
                  <a:lnTo>
                    <a:pt x="9511" y="1051"/>
                  </a:lnTo>
                  <a:lnTo>
                    <a:pt x="9608" y="985"/>
                  </a:lnTo>
                  <a:lnTo>
                    <a:pt x="9701" y="917"/>
                  </a:lnTo>
                  <a:lnTo>
                    <a:pt x="9794" y="846"/>
                  </a:lnTo>
                  <a:lnTo>
                    <a:pt x="9883" y="772"/>
                  </a:lnTo>
                  <a:lnTo>
                    <a:pt x="9970" y="696"/>
                  </a:lnTo>
                  <a:lnTo>
                    <a:pt x="10055" y="617"/>
                  </a:lnTo>
                  <a:lnTo>
                    <a:pt x="10138" y="536"/>
                  </a:lnTo>
                  <a:lnTo>
                    <a:pt x="10218" y="452"/>
                  </a:lnTo>
                  <a:lnTo>
                    <a:pt x="10296" y="365"/>
                  </a:lnTo>
                  <a:lnTo>
                    <a:pt x="10371" y="277"/>
                  </a:lnTo>
                  <a:lnTo>
                    <a:pt x="10444" y="187"/>
                  </a:lnTo>
                  <a:lnTo>
                    <a:pt x="10513" y="94"/>
                  </a:lnTo>
                  <a:lnTo>
                    <a:pt x="10580" y="0"/>
                  </a:lnTo>
                  <a:lnTo>
                    <a:pt x="14736" y="2398"/>
                  </a:ln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49" name="任意多边形: 形状 48"/>
            <p:cNvSpPr/>
            <p:nvPr/>
          </p:nvSpPr>
          <p:spPr bwMode="auto">
            <a:xfrm>
              <a:off x="4453255" y="2119630"/>
              <a:ext cx="1313815" cy="2003425"/>
            </a:xfrm>
            <a:custGeom>
              <a:avLst/>
              <a:gdLst>
                <a:gd name="T0" fmla="*/ 15260909 w 8508"/>
                <a:gd name="T1" fmla="*/ 1066786 h 12977"/>
                <a:gd name="T2" fmla="*/ 37294889 w 8508"/>
                <a:gd name="T3" fmla="*/ 5368709 h 12977"/>
                <a:gd name="T4" fmla="*/ 58068659 w 8508"/>
                <a:gd name="T5" fmla="*/ 12748403 h 12977"/>
                <a:gd name="T6" fmla="*/ 77337346 w 8508"/>
                <a:gd name="T7" fmla="*/ 22926312 h 12977"/>
                <a:gd name="T8" fmla="*/ 94821020 w 8508"/>
                <a:gd name="T9" fmla="*/ 35657259 h 12977"/>
                <a:gd name="T10" fmla="*/ 110309471 w 8508"/>
                <a:gd name="T11" fmla="*/ 50696601 h 12977"/>
                <a:gd name="T12" fmla="*/ 123540231 w 8508"/>
                <a:gd name="T13" fmla="*/ 67799427 h 12977"/>
                <a:gd name="T14" fmla="*/ 134250966 w 8508"/>
                <a:gd name="T15" fmla="*/ 86703637 h 12977"/>
                <a:gd name="T16" fmla="*/ 142231464 w 8508"/>
                <a:gd name="T17" fmla="*/ 107164056 h 12977"/>
                <a:gd name="T18" fmla="*/ 147184202 w 8508"/>
                <a:gd name="T19" fmla="*/ 128953626 h 12977"/>
                <a:gd name="T20" fmla="*/ 148899364 w 8508"/>
                <a:gd name="T21" fmla="*/ 151809982 h 12977"/>
                <a:gd name="T22" fmla="*/ 148706880 w 8508"/>
                <a:gd name="T23" fmla="*/ 159452042 h 12977"/>
                <a:gd name="T24" fmla="*/ 148146756 w 8508"/>
                <a:gd name="T25" fmla="*/ 166989234 h 12977"/>
                <a:gd name="T26" fmla="*/ 147219259 w 8508"/>
                <a:gd name="T27" fmla="*/ 174438884 h 12977"/>
                <a:gd name="T28" fmla="*/ 145941718 w 8508"/>
                <a:gd name="T29" fmla="*/ 181748755 h 12977"/>
                <a:gd name="T30" fmla="*/ 144314133 w 8508"/>
                <a:gd name="T31" fmla="*/ 188936171 h 12977"/>
                <a:gd name="T32" fmla="*/ 142371429 w 8508"/>
                <a:gd name="T33" fmla="*/ 196001132 h 12977"/>
                <a:gd name="T34" fmla="*/ 140061351 w 8508"/>
                <a:gd name="T35" fmla="*/ 202926183 h 12977"/>
                <a:gd name="T36" fmla="*/ 137471211 w 8508"/>
                <a:gd name="T37" fmla="*/ 209693999 h 12977"/>
                <a:gd name="T38" fmla="*/ 134548490 w 8508"/>
                <a:gd name="T39" fmla="*/ 216304317 h 12977"/>
                <a:gd name="T40" fmla="*/ 131328245 w 8508"/>
                <a:gd name="T41" fmla="*/ 222739680 h 12977"/>
                <a:gd name="T42" fmla="*/ 56371092 w 8508"/>
                <a:gd name="T43" fmla="*/ 185001480 h 12977"/>
                <a:gd name="T44" fmla="*/ 57858580 w 8508"/>
                <a:gd name="T45" fmla="*/ 182220854 h 12977"/>
                <a:gd name="T46" fmla="*/ 59206236 w 8508"/>
                <a:gd name="T47" fmla="*/ 179335494 h 12977"/>
                <a:gd name="T48" fmla="*/ 60448852 w 8508"/>
                <a:gd name="T49" fmla="*/ 176380046 h 12977"/>
                <a:gd name="T50" fmla="*/ 61533909 w 8508"/>
                <a:gd name="T51" fmla="*/ 173372230 h 12977"/>
                <a:gd name="T52" fmla="*/ 62478868 w 8508"/>
                <a:gd name="T53" fmla="*/ 170294327 h 12977"/>
                <a:gd name="T54" fmla="*/ 63283996 w 8508"/>
                <a:gd name="T55" fmla="*/ 167146601 h 12977"/>
                <a:gd name="T56" fmla="*/ 63949026 w 8508"/>
                <a:gd name="T57" fmla="*/ 163963831 h 12977"/>
                <a:gd name="T58" fmla="*/ 64456497 w 8508"/>
                <a:gd name="T59" fmla="*/ 160711106 h 12977"/>
                <a:gd name="T60" fmla="*/ 64806541 w 8508"/>
                <a:gd name="T61" fmla="*/ 157406013 h 12977"/>
                <a:gd name="T62" fmla="*/ 64981563 w 8508"/>
                <a:gd name="T63" fmla="*/ 154065877 h 12977"/>
                <a:gd name="T64" fmla="*/ 64946638 w 8508"/>
                <a:gd name="T65" fmla="*/ 148417346 h 12977"/>
                <a:gd name="T66" fmla="*/ 63721485 w 8508"/>
                <a:gd name="T67" fmla="*/ 138466892 h 12977"/>
                <a:gd name="T68" fmla="*/ 61113882 w 8508"/>
                <a:gd name="T69" fmla="*/ 129006125 h 12977"/>
                <a:gd name="T70" fmla="*/ 57246069 w 8508"/>
                <a:gd name="T71" fmla="*/ 120174825 h 12977"/>
                <a:gd name="T72" fmla="*/ 52188292 w 8508"/>
                <a:gd name="T73" fmla="*/ 112043077 h 12977"/>
                <a:gd name="T74" fmla="*/ 46062920 w 8508"/>
                <a:gd name="T75" fmla="*/ 104715883 h 12977"/>
                <a:gd name="T76" fmla="*/ 39027514 w 8508"/>
                <a:gd name="T77" fmla="*/ 98315299 h 12977"/>
                <a:gd name="T78" fmla="*/ 31099403 w 8508"/>
                <a:gd name="T79" fmla="*/ 92946590 h 12977"/>
                <a:gd name="T80" fmla="*/ 22453875 w 8508"/>
                <a:gd name="T81" fmla="*/ 88714622 h 12977"/>
                <a:gd name="T82" fmla="*/ 13178373 w 8508"/>
                <a:gd name="T83" fmla="*/ 85741718 h 12977"/>
                <a:gd name="T84" fmla="*/ 3360210 w 8508"/>
                <a:gd name="T85" fmla="*/ 84080378 h 12977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8508" h="12977">
                  <a:moveTo>
                    <a:pt x="0" y="0"/>
                  </a:moveTo>
                  <a:lnTo>
                    <a:pt x="439" y="20"/>
                  </a:lnTo>
                  <a:lnTo>
                    <a:pt x="872" y="61"/>
                  </a:lnTo>
                  <a:lnTo>
                    <a:pt x="1299" y="123"/>
                  </a:lnTo>
                  <a:lnTo>
                    <a:pt x="1719" y="205"/>
                  </a:lnTo>
                  <a:lnTo>
                    <a:pt x="2131" y="307"/>
                  </a:lnTo>
                  <a:lnTo>
                    <a:pt x="2536" y="430"/>
                  </a:lnTo>
                  <a:lnTo>
                    <a:pt x="2931" y="570"/>
                  </a:lnTo>
                  <a:lnTo>
                    <a:pt x="3318" y="729"/>
                  </a:lnTo>
                  <a:lnTo>
                    <a:pt x="3695" y="906"/>
                  </a:lnTo>
                  <a:lnTo>
                    <a:pt x="4062" y="1101"/>
                  </a:lnTo>
                  <a:lnTo>
                    <a:pt x="4419" y="1311"/>
                  </a:lnTo>
                  <a:lnTo>
                    <a:pt x="4764" y="1538"/>
                  </a:lnTo>
                  <a:lnTo>
                    <a:pt x="5097" y="1781"/>
                  </a:lnTo>
                  <a:lnTo>
                    <a:pt x="5418" y="2039"/>
                  </a:lnTo>
                  <a:lnTo>
                    <a:pt x="5727" y="2312"/>
                  </a:lnTo>
                  <a:lnTo>
                    <a:pt x="6022" y="2598"/>
                  </a:lnTo>
                  <a:lnTo>
                    <a:pt x="6303" y="2899"/>
                  </a:lnTo>
                  <a:lnTo>
                    <a:pt x="6570" y="3213"/>
                  </a:lnTo>
                  <a:lnTo>
                    <a:pt x="6823" y="3538"/>
                  </a:lnTo>
                  <a:lnTo>
                    <a:pt x="7059" y="3877"/>
                  </a:lnTo>
                  <a:lnTo>
                    <a:pt x="7279" y="4226"/>
                  </a:lnTo>
                  <a:lnTo>
                    <a:pt x="7485" y="4587"/>
                  </a:lnTo>
                  <a:lnTo>
                    <a:pt x="7671" y="4958"/>
                  </a:lnTo>
                  <a:lnTo>
                    <a:pt x="7842" y="5339"/>
                  </a:lnTo>
                  <a:lnTo>
                    <a:pt x="7994" y="5730"/>
                  </a:lnTo>
                  <a:lnTo>
                    <a:pt x="8127" y="6128"/>
                  </a:lnTo>
                  <a:lnTo>
                    <a:pt x="8241" y="6536"/>
                  </a:lnTo>
                  <a:lnTo>
                    <a:pt x="8335" y="6952"/>
                  </a:lnTo>
                  <a:lnTo>
                    <a:pt x="8410" y="7374"/>
                  </a:lnTo>
                  <a:lnTo>
                    <a:pt x="8465" y="7804"/>
                  </a:lnTo>
                  <a:lnTo>
                    <a:pt x="8497" y="8239"/>
                  </a:lnTo>
                  <a:lnTo>
                    <a:pt x="8508" y="8681"/>
                  </a:lnTo>
                  <a:lnTo>
                    <a:pt x="8507" y="8827"/>
                  </a:lnTo>
                  <a:lnTo>
                    <a:pt x="8504" y="8973"/>
                  </a:lnTo>
                  <a:lnTo>
                    <a:pt x="8497" y="9118"/>
                  </a:lnTo>
                  <a:lnTo>
                    <a:pt x="8488" y="9263"/>
                  </a:lnTo>
                  <a:lnTo>
                    <a:pt x="8478" y="9406"/>
                  </a:lnTo>
                  <a:lnTo>
                    <a:pt x="8465" y="9549"/>
                  </a:lnTo>
                  <a:lnTo>
                    <a:pt x="8449" y="9691"/>
                  </a:lnTo>
                  <a:lnTo>
                    <a:pt x="8432" y="9834"/>
                  </a:lnTo>
                  <a:lnTo>
                    <a:pt x="8412" y="9975"/>
                  </a:lnTo>
                  <a:lnTo>
                    <a:pt x="8390" y="10115"/>
                  </a:lnTo>
                  <a:lnTo>
                    <a:pt x="8366" y="10254"/>
                  </a:lnTo>
                  <a:lnTo>
                    <a:pt x="8339" y="10393"/>
                  </a:lnTo>
                  <a:lnTo>
                    <a:pt x="8310" y="10530"/>
                  </a:lnTo>
                  <a:lnTo>
                    <a:pt x="8279" y="10668"/>
                  </a:lnTo>
                  <a:lnTo>
                    <a:pt x="8246" y="10804"/>
                  </a:lnTo>
                  <a:lnTo>
                    <a:pt x="8211" y="10940"/>
                  </a:lnTo>
                  <a:lnTo>
                    <a:pt x="8174" y="11074"/>
                  </a:lnTo>
                  <a:lnTo>
                    <a:pt x="8135" y="11208"/>
                  </a:lnTo>
                  <a:lnTo>
                    <a:pt x="8092" y="11341"/>
                  </a:lnTo>
                  <a:lnTo>
                    <a:pt x="8049" y="11473"/>
                  </a:lnTo>
                  <a:lnTo>
                    <a:pt x="8003" y="11604"/>
                  </a:lnTo>
                  <a:lnTo>
                    <a:pt x="7956" y="11734"/>
                  </a:lnTo>
                  <a:lnTo>
                    <a:pt x="7907" y="11863"/>
                  </a:lnTo>
                  <a:lnTo>
                    <a:pt x="7855" y="11991"/>
                  </a:lnTo>
                  <a:lnTo>
                    <a:pt x="7802" y="12118"/>
                  </a:lnTo>
                  <a:lnTo>
                    <a:pt x="7745" y="12244"/>
                  </a:lnTo>
                  <a:lnTo>
                    <a:pt x="7688" y="12369"/>
                  </a:lnTo>
                  <a:lnTo>
                    <a:pt x="7629" y="12493"/>
                  </a:lnTo>
                  <a:lnTo>
                    <a:pt x="7567" y="12615"/>
                  </a:lnTo>
                  <a:lnTo>
                    <a:pt x="7504" y="12737"/>
                  </a:lnTo>
                  <a:lnTo>
                    <a:pt x="7439" y="12857"/>
                  </a:lnTo>
                  <a:lnTo>
                    <a:pt x="7373" y="12977"/>
                  </a:lnTo>
                  <a:lnTo>
                    <a:pt x="3221" y="10579"/>
                  </a:lnTo>
                  <a:lnTo>
                    <a:pt x="3250" y="10527"/>
                  </a:lnTo>
                  <a:lnTo>
                    <a:pt x="3278" y="10474"/>
                  </a:lnTo>
                  <a:lnTo>
                    <a:pt x="3306" y="10420"/>
                  </a:lnTo>
                  <a:lnTo>
                    <a:pt x="3332" y="10365"/>
                  </a:lnTo>
                  <a:lnTo>
                    <a:pt x="3358" y="10310"/>
                  </a:lnTo>
                  <a:lnTo>
                    <a:pt x="3383" y="10255"/>
                  </a:lnTo>
                  <a:lnTo>
                    <a:pt x="3407" y="10199"/>
                  </a:lnTo>
                  <a:lnTo>
                    <a:pt x="3431" y="10143"/>
                  </a:lnTo>
                  <a:lnTo>
                    <a:pt x="3454" y="10086"/>
                  </a:lnTo>
                  <a:lnTo>
                    <a:pt x="3476" y="10029"/>
                  </a:lnTo>
                  <a:lnTo>
                    <a:pt x="3496" y="9971"/>
                  </a:lnTo>
                  <a:lnTo>
                    <a:pt x="3516" y="9914"/>
                  </a:lnTo>
                  <a:lnTo>
                    <a:pt x="3535" y="9855"/>
                  </a:lnTo>
                  <a:lnTo>
                    <a:pt x="3553" y="9797"/>
                  </a:lnTo>
                  <a:lnTo>
                    <a:pt x="3570" y="9738"/>
                  </a:lnTo>
                  <a:lnTo>
                    <a:pt x="3586" y="9678"/>
                  </a:lnTo>
                  <a:lnTo>
                    <a:pt x="3602" y="9619"/>
                  </a:lnTo>
                  <a:lnTo>
                    <a:pt x="3616" y="9558"/>
                  </a:lnTo>
                  <a:lnTo>
                    <a:pt x="3630" y="9497"/>
                  </a:lnTo>
                  <a:lnTo>
                    <a:pt x="3642" y="9436"/>
                  </a:lnTo>
                  <a:lnTo>
                    <a:pt x="3654" y="9376"/>
                  </a:lnTo>
                  <a:lnTo>
                    <a:pt x="3665" y="9314"/>
                  </a:lnTo>
                  <a:lnTo>
                    <a:pt x="3674" y="9252"/>
                  </a:lnTo>
                  <a:lnTo>
                    <a:pt x="3683" y="9190"/>
                  </a:lnTo>
                  <a:lnTo>
                    <a:pt x="3691" y="9127"/>
                  </a:lnTo>
                  <a:lnTo>
                    <a:pt x="3697" y="9064"/>
                  </a:lnTo>
                  <a:lnTo>
                    <a:pt x="3703" y="9001"/>
                  </a:lnTo>
                  <a:lnTo>
                    <a:pt x="3707" y="8937"/>
                  </a:lnTo>
                  <a:lnTo>
                    <a:pt x="3711" y="8874"/>
                  </a:lnTo>
                  <a:lnTo>
                    <a:pt x="3713" y="8810"/>
                  </a:lnTo>
                  <a:lnTo>
                    <a:pt x="3716" y="8745"/>
                  </a:lnTo>
                  <a:lnTo>
                    <a:pt x="3716" y="8681"/>
                  </a:lnTo>
                  <a:lnTo>
                    <a:pt x="3711" y="8487"/>
                  </a:lnTo>
                  <a:lnTo>
                    <a:pt x="3696" y="8293"/>
                  </a:lnTo>
                  <a:lnTo>
                    <a:pt x="3673" y="8105"/>
                  </a:lnTo>
                  <a:lnTo>
                    <a:pt x="3641" y="7918"/>
                  </a:lnTo>
                  <a:lnTo>
                    <a:pt x="3599" y="7734"/>
                  </a:lnTo>
                  <a:lnTo>
                    <a:pt x="3549" y="7554"/>
                  </a:lnTo>
                  <a:lnTo>
                    <a:pt x="3492" y="7377"/>
                  </a:lnTo>
                  <a:lnTo>
                    <a:pt x="3426" y="7205"/>
                  </a:lnTo>
                  <a:lnTo>
                    <a:pt x="3352" y="7037"/>
                  </a:lnTo>
                  <a:lnTo>
                    <a:pt x="3271" y="6872"/>
                  </a:lnTo>
                  <a:lnTo>
                    <a:pt x="3182" y="6712"/>
                  </a:lnTo>
                  <a:lnTo>
                    <a:pt x="3085" y="6557"/>
                  </a:lnTo>
                  <a:lnTo>
                    <a:pt x="2982" y="6407"/>
                  </a:lnTo>
                  <a:lnTo>
                    <a:pt x="2872" y="6262"/>
                  </a:lnTo>
                  <a:lnTo>
                    <a:pt x="2755" y="6122"/>
                  </a:lnTo>
                  <a:lnTo>
                    <a:pt x="2632" y="5988"/>
                  </a:lnTo>
                  <a:lnTo>
                    <a:pt x="2504" y="5860"/>
                  </a:lnTo>
                  <a:lnTo>
                    <a:pt x="2370" y="5738"/>
                  </a:lnTo>
                  <a:lnTo>
                    <a:pt x="2230" y="5622"/>
                  </a:lnTo>
                  <a:lnTo>
                    <a:pt x="2084" y="5514"/>
                  </a:lnTo>
                  <a:lnTo>
                    <a:pt x="1934" y="5411"/>
                  </a:lnTo>
                  <a:lnTo>
                    <a:pt x="1777" y="5315"/>
                  </a:lnTo>
                  <a:lnTo>
                    <a:pt x="1618" y="5227"/>
                  </a:lnTo>
                  <a:lnTo>
                    <a:pt x="1453" y="5147"/>
                  </a:lnTo>
                  <a:lnTo>
                    <a:pt x="1283" y="5073"/>
                  </a:lnTo>
                  <a:lnTo>
                    <a:pt x="1110" y="5008"/>
                  </a:lnTo>
                  <a:lnTo>
                    <a:pt x="933" y="4952"/>
                  </a:lnTo>
                  <a:lnTo>
                    <a:pt x="753" y="4903"/>
                  </a:lnTo>
                  <a:lnTo>
                    <a:pt x="569" y="4863"/>
                  </a:lnTo>
                  <a:lnTo>
                    <a:pt x="382" y="4831"/>
                  </a:lnTo>
                  <a:lnTo>
                    <a:pt x="192" y="4808"/>
                  </a:lnTo>
                  <a:lnTo>
                    <a:pt x="0" y="4795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 rot="18000000">
              <a:off x="3288665" y="2748280"/>
              <a:ext cx="1216660" cy="688975"/>
            </a:xfrm>
            <a:prstGeom prst="rect">
              <a:avLst/>
            </a:prstGeom>
          </p:spPr>
          <p:txBody>
            <a:bodyPr spcFirstLastPara="1" wrap="none">
              <a:prstTxWarp prst="textArchUp">
                <a:avLst>
                  <a:gd name="adj" fmla="val 11671062"/>
                </a:avLst>
              </a:prstTxWarp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135" dirty="0">
                  <a:solidFill>
                    <a:srgbClr val="364B58"/>
                  </a:solidFill>
                  <a:latin typeface="+mn-ea"/>
                  <a:cs typeface="+mn-ea"/>
                  <a:sym typeface="+mn-lt"/>
                </a:rPr>
                <a:t>添加标题</a:t>
              </a:r>
              <a:endParaRPr lang="zh-CN" altLang="en-US" sz="2135" b="1" dirty="0">
                <a:solidFill>
                  <a:srgbClr val="364B58"/>
                </a:solidFill>
                <a:latin typeface="+mn-ea"/>
                <a:cs typeface="+mn-ea"/>
                <a:sym typeface="+mn-lt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 rot="3600000">
              <a:off x="4422140" y="2793365"/>
              <a:ext cx="1203960" cy="688975"/>
            </a:xfrm>
            <a:prstGeom prst="rect">
              <a:avLst/>
            </a:prstGeom>
          </p:spPr>
          <p:txBody>
            <a:bodyPr spcFirstLastPara="1" wrap="none">
              <a:prstTxWarp prst="textArchUp">
                <a:avLst>
                  <a:gd name="adj" fmla="val 11671062"/>
                </a:avLst>
              </a:prstTxWarp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135" dirty="0">
                  <a:solidFill>
                    <a:srgbClr val="364B58"/>
                  </a:solidFill>
                  <a:latin typeface="+mn-ea"/>
                  <a:cs typeface="+mn-ea"/>
                  <a:sym typeface="+mn-lt"/>
                </a:rPr>
                <a:t>添加标题</a:t>
              </a:r>
              <a:endParaRPr lang="zh-CN" altLang="en-US" sz="2135" b="1" dirty="0">
                <a:solidFill>
                  <a:srgbClr val="364B58"/>
                </a:solidFill>
                <a:latin typeface="+mn-ea"/>
                <a:cs typeface="+mn-ea"/>
                <a:sym typeface="+mn-lt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853690" y="3830955"/>
              <a:ext cx="3258185" cy="689610"/>
            </a:xfrm>
            <a:prstGeom prst="rect">
              <a:avLst/>
            </a:prstGeom>
          </p:spPr>
          <p:txBody>
            <a:bodyPr spcFirstLastPara="1" wrap="none">
              <a:prstTxWarp prst="textArchDown">
                <a:avLst>
                  <a:gd name="adj" fmla="val 1312104"/>
                </a:avLst>
              </a:prstTxWarp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135" dirty="0">
                  <a:solidFill>
                    <a:srgbClr val="364B58"/>
                  </a:solidFill>
                  <a:latin typeface="+mn-ea"/>
                  <a:cs typeface="+mn-ea"/>
                  <a:sym typeface="+mn-lt"/>
                </a:rPr>
                <a:t>添加标题</a:t>
              </a:r>
              <a:endParaRPr lang="zh-CN" altLang="en-US" sz="2135" b="1" dirty="0">
                <a:solidFill>
                  <a:srgbClr val="364B58"/>
                </a:solidFill>
                <a:latin typeface="+mn-ea"/>
                <a:cs typeface="+mn-ea"/>
                <a:sym typeface="+mn-lt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3661410" y="2668905"/>
              <a:ext cx="1642745" cy="16427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8965"/>
              <a:endParaRPr sz="2400">
                <a:solidFill>
                  <a:prstClr val="white"/>
                </a:solidFill>
                <a:latin typeface="+mn-ea"/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4125595" y="3175635"/>
              <a:ext cx="683260" cy="506730"/>
            </a:xfrm>
            <a:custGeom>
              <a:avLst/>
              <a:gdLst>
                <a:gd name="connsiteX0" fmla="*/ 9246 w 338138"/>
                <a:gd name="connsiteY0" fmla="*/ 217487 h 250825"/>
                <a:gd name="connsiteX1" fmla="*/ 328892 w 338138"/>
                <a:gd name="connsiteY1" fmla="*/ 217487 h 250825"/>
                <a:gd name="connsiteX2" fmla="*/ 338138 w 338138"/>
                <a:gd name="connsiteY2" fmla="*/ 226822 h 250825"/>
                <a:gd name="connsiteX3" fmla="*/ 314363 w 338138"/>
                <a:gd name="connsiteY3" fmla="*/ 250825 h 250825"/>
                <a:gd name="connsiteX4" fmla="*/ 23775 w 338138"/>
                <a:gd name="connsiteY4" fmla="*/ 250825 h 250825"/>
                <a:gd name="connsiteX5" fmla="*/ 0 w 338138"/>
                <a:gd name="connsiteY5" fmla="*/ 226822 h 250825"/>
                <a:gd name="connsiteX6" fmla="*/ 9246 w 338138"/>
                <a:gd name="connsiteY6" fmla="*/ 217487 h 250825"/>
                <a:gd name="connsiteX7" fmla="*/ 100182 w 338138"/>
                <a:gd name="connsiteY7" fmla="*/ 100012 h 250825"/>
                <a:gd name="connsiteX8" fmla="*/ 123655 w 338138"/>
                <a:gd name="connsiteY8" fmla="*/ 100012 h 250825"/>
                <a:gd name="connsiteX9" fmla="*/ 130175 w 338138"/>
                <a:gd name="connsiteY9" fmla="*/ 106705 h 250825"/>
                <a:gd name="connsiteX10" fmla="*/ 130175 w 338138"/>
                <a:gd name="connsiteY10" fmla="*/ 161583 h 250825"/>
                <a:gd name="connsiteX11" fmla="*/ 123655 w 338138"/>
                <a:gd name="connsiteY11" fmla="*/ 168275 h 250825"/>
                <a:gd name="connsiteX12" fmla="*/ 100182 w 338138"/>
                <a:gd name="connsiteY12" fmla="*/ 168275 h 250825"/>
                <a:gd name="connsiteX13" fmla="*/ 93662 w 338138"/>
                <a:gd name="connsiteY13" fmla="*/ 161583 h 250825"/>
                <a:gd name="connsiteX14" fmla="*/ 93662 w 338138"/>
                <a:gd name="connsiteY14" fmla="*/ 106705 h 250825"/>
                <a:gd name="connsiteX15" fmla="*/ 100182 w 338138"/>
                <a:gd name="connsiteY15" fmla="*/ 100012 h 250825"/>
                <a:gd name="connsiteX16" fmla="*/ 157332 w 338138"/>
                <a:gd name="connsiteY16" fmla="*/ 77787 h 250825"/>
                <a:gd name="connsiteX17" fmla="*/ 180805 w 338138"/>
                <a:gd name="connsiteY17" fmla="*/ 77787 h 250825"/>
                <a:gd name="connsiteX18" fmla="*/ 187325 w 338138"/>
                <a:gd name="connsiteY18" fmla="*/ 84441 h 250825"/>
                <a:gd name="connsiteX19" fmla="*/ 187325 w 338138"/>
                <a:gd name="connsiteY19" fmla="*/ 161622 h 250825"/>
                <a:gd name="connsiteX20" fmla="*/ 180805 w 338138"/>
                <a:gd name="connsiteY20" fmla="*/ 168275 h 250825"/>
                <a:gd name="connsiteX21" fmla="*/ 157332 w 338138"/>
                <a:gd name="connsiteY21" fmla="*/ 168275 h 250825"/>
                <a:gd name="connsiteX22" fmla="*/ 150812 w 338138"/>
                <a:gd name="connsiteY22" fmla="*/ 161622 h 250825"/>
                <a:gd name="connsiteX23" fmla="*/ 150812 w 338138"/>
                <a:gd name="connsiteY23" fmla="*/ 84441 h 250825"/>
                <a:gd name="connsiteX24" fmla="*/ 157332 w 338138"/>
                <a:gd name="connsiteY24" fmla="*/ 77787 h 250825"/>
                <a:gd name="connsiteX25" fmla="*/ 216070 w 338138"/>
                <a:gd name="connsiteY25" fmla="*/ 49212 h 250825"/>
                <a:gd name="connsiteX26" fmla="*/ 239543 w 338138"/>
                <a:gd name="connsiteY26" fmla="*/ 49212 h 250825"/>
                <a:gd name="connsiteX27" fmla="*/ 246063 w 338138"/>
                <a:gd name="connsiteY27" fmla="*/ 55827 h 250825"/>
                <a:gd name="connsiteX28" fmla="*/ 246063 w 338138"/>
                <a:gd name="connsiteY28" fmla="*/ 161661 h 250825"/>
                <a:gd name="connsiteX29" fmla="*/ 239543 w 338138"/>
                <a:gd name="connsiteY29" fmla="*/ 168275 h 250825"/>
                <a:gd name="connsiteX30" fmla="*/ 216070 w 338138"/>
                <a:gd name="connsiteY30" fmla="*/ 168275 h 250825"/>
                <a:gd name="connsiteX31" fmla="*/ 209550 w 338138"/>
                <a:gd name="connsiteY31" fmla="*/ 161661 h 250825"/>
                <a:gd name="connsiteX32" fmla="*/ 209550 w 338138"/>
                <a:gd name="connsiteY32" fmla="*/ 55827 h 250825"/>
                <a:gd name="connsiteX33" fmla="*/ 216070 w 338138"/>
                <a:gd name="connsiteY33" fmla="*/ 49212 h 250825"/>
                <a:gd name="connsiteX34" fmla="*/ 53428 w 338138"/>
                <a:gd name="connsiteY34" fmla="*/ 22225 h 250825"/>
                <a:gd name="connsiteX35" fmla="*/ 50800 w 338138"/>
                <a:gd name="connsiteY35" fmla="*/ 24858 h 250825"/>
                <a:gd name="connsiteX36" fmla="*/ 50800 w 338138"/>
                <a:gd name="connsiteY36" fmla="*/ 182834 h 250825"/>
                <a:gd name="connsiteX37" fmla="*/ 53428 w 338138"/>
                <a:gd name="connsiteY37" fmla="*/ 184150 h 250825"/>
                <a:gd name="connsiteX38" fmla="*/ 284710 w 338138"/>
                <a:gd name="connsiteY38" fmla="*/ 184150 h 250825"/>
                <a:gd name="connsiteX39" fmla="*/ 287338 w 338138"/>
                <a:gd name="connsiteY39" fmla="*/ 182834 h 250825"/>
                <a:gd name="connsiteX40" fmla="*/ 287338 w 338138"/>
                <a:gd name="connsiteY40" fmla="*/ 24858 h 250825"/>
                <a:gd name="connsiteX41" fmla="*/ 284710 w 338138"/>
                <a:gd name="connsiteY41" fmla="*/ 22225 h 250825"/>
                <a:gd name="connsiteX42" fmla="*/ 53428 w 338138"/>
                <a:gd name="connsiteY42" fmla="*/ 22225 h 250825"/>
                <a:gd name="connsiteX43" fmla="*/ 53663 w 338138"/>
                <a:gd name="connsiteY43" fmla="*/ 0 h 250825"/>
                <a:gd name="connsiteX44" fmla="*/ 286062 w 338138"/>
                <a:gd name="connsiteY44" fmla="*/ 0 h 250825"/>
                <a:gd name="connsiteX45" fmla="*/ 311150 w 338138"/>
                <a:gd name="connsiteY45" fmla="*/ 25008 h 250825"/>
                <a:gd name="connsiteX46" fmla="*/ 311150 w 338138"/>
                <a:gd name="connsiteY46" fmla="*/ 182955 h 250825"/>
                <a:gd name="connsiteX47" fmla="*/ 286062 w 338138"/>
                <a:gd name="connsiteY47" fmla="*/ 207963 h 250825"/>
                <a:gd name="connsiteX48" fmla="*/ 53663 w 338138"/>
                <a:gd name="connsiteY48" fmla="*/ 207963 h 250825"/>
                <a:gd name="connsiteX49" fmla="*/ 28575 w 338138"/>
                <a:gd name="connsiteY49" fmla="*/ 182955 h 250825"/>
                <a:gd name="connsiteX50" fmla="*/ 28575 w 338138"/>
                <a:gd name="connsiteY50" fmla="*/ 25008 h 250825"/>
                <a:gd name="connsiteX51" fmla="*/ 53663 w 338138"/>
                <a:gd name="connsiteY51" fmla="*/ 0 h 250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38138" h="250825">
                  <a:moveTo>
                    <a:pt x="9246" y="217487"/>
                  </a:moveTo>
                  <a:cubicBezTo>
                    <a:pt x="9246" y="217487"/>
                    <a:pt x="9246" y="217487"/>
                    <a:pt x="328892" y="217487"/>
                  </a:cubicBezTo>
                  <a:cubicBezTo>
                    <a:pt x="334176" y="217487"/>
                    <a:pt x="338138" y="221488"/>
                    <a:pt x="338138" y="226822"/>
                  </a:cubicBezTo>
                  <a:cubicBezTo>
                    <a:pt x="338138" y="240157"/>
                    <a:pt x="327571" y="250825"/>
                    <a:pt x="314363" y="250825"/>
                  </a:cubicBezTo>
                  <a:cubicBezTo>
                    <a:pt x="314363" y="250825"/>
                    <a:pt x="314363" y="250825"/>
                    <a:pt x="23775" y="250825"/>
                  </a:cubicBezTo>
                  <a:cubicBezTo>
                    <a:pt x="10567" y="250825"/>
                    <a:pt x="0" y="240157"/>
                    <a:pt x="0" y="226822"/>
                  </a:cubicBezTo>
                  <a:cubicBezTo>
                    <a:pt x="0" y="221488"/>
                    <a:pt x="3962" y="217487"/>
                    <a:pt x="9246" y="217487"/>
                  </a:cubicBezTo>
                  <a:close/>
                  <a:moveTo>
                    <a:pt x="100182" y="100012"/>
                  </a:moveTo>
                  <a:cubicBezTo>
                    <a:pt x="100182" y="100012"/>
                    <a:pt x="100182" y="100012"/>
                    <a:pt x="123655" y="100012"/>
                  </a:cubicBezTo>
                  <a:cubicBezTo>
                    <a:pt x="127567" y="100012"/>
                    <a:pt x="130175" y="102689"/>
                    <a:pt x="130175" y="106705"/>
                  </a:cubicBezTo>
                  <a:cubicBezTo>
                    <a:pt x="130175" y="106705"/>
                    <a:pt x="130175" y="106705"/>
                    <a:pt x="130175" y="161583"/>
                  </a:cubicBezTo>
                  <a:cubicBezTo>
                    <a:pt x="130175" y="165598"/>
                    <a:pt x="127567" y="168275"/>
                    <a:pt x="123655" y="168275"/>
                  </a:cubicBezTo>
                  <a:cubicBezTo>
                    <a:pt x="123655" y="168275"/>
                    <a:pt x="123655" y="168275"/>
                    <a:pt x="100182" y="168275"/>
                  </a:cubicBezTo>
                  <a:cubicBezTo>
                    <a:pt x="96270" y="168275"/>
                    <a:pt x="93662" y="165598"/>
                    <a:pt x="93662" y="161583"/>
                  </a:cubicBezTo>
                  <a:cubicBezTo>
                    <a:pt x="93662" y="161583"/>
                    <a:pt x="93662" y="161583"/>
                    <a:pt x="93662" y="106705"/>
                  </a:cubicBezTo>
                  <a:cubicBezTo>
                    <a:pt x="93662" y="102689"/>
                    <a:pt x="96270" y="100012"/>
                    <a:pt x="100182" y="100012"/>
                  </a:cubicBezTo>
                  <a:close/>
                  <a:moveTo>
                    <a:pt x="157332" y="77787"/>
                  </a:moveTo>
                  <a:cubicBezTo>
                    <a:pt x="157332" y="77787"/>
                    <a:pt x="157332" y="77787"/>
                    <a:pt x="180805" y="77787"/>
                  </a:cubicBezTo>
                  <a:cubicBezTo>
                    <a:pt x="184717" y="77787"/>
                    <a:pt x="187325" y="81779"/>
                    <a:pt x="187325" y="84441"/>
                  </a:cubicBezTo>
                  <a:cubicBezTo>
                    <a:pt x="187325" y="84441"/>
                    <a:pt x="187325" y="84441"/>
                    <a:pt x="187325" y="161622"/>
                  </a:cubicBezTo>
                  <a:cubicBezTo>
                    <a:pt x="187325" y="165614"/>
                    <a:pt x="184717" y="168275"/>
                    <a:pt x="180805" y="168275"/>
                  </a:cubicBezTo>
                  <a:cubicBezTo>
                    <a:pt x="180805" y="168275"/>
                    <a:pt x="180805" y="168275"/>
                    <a:pt x="157332" y="168275"/>
                  </a:cubicBezTo>
                  <a:cubicBezTo>
                    <a:pt x="153420" y="168275"/>
                    <a:pt x="150812" y="165614"/>
                    <a:pt x="150812" y="161622"/>
                  </a:cubicBezTo>
                  <a:cubicBezTo>
                    <a:pt x="150812" y="161622"/>
                    <a:pt x="150812" y="161622"/>
                    <a:pt x="150812" y="84441"/>
                  </a:cubicBezTo>
                  <a:cubicBezTo>
                    <a:pt x="150812" y="81779"/>
                    <a:pt x="153420" y="77787"/>
                    <a:pt x="157332" y="77787"/>
                  </a:cubicBezTo>
                  <a:close/>
                  <a:moveTo>
                    <a:pt x="216070" y="49212"/>
                  </a:moveTo>
                  <a:cubicBezTo>
                    <a:pt x="216070" y="49212"/>
                    <a:pt x="216070" y="49212"/>
                    <a:pt x="239543" y="49212"/>
                  </a:cubicBezTo>
                  <a:cubicBezTo>
                    <a:pt x="243455" y="49212"/>
                    <a:pt x="246063" y="51858"/>
                    <a:pt x="246063" y="55827"/>
                  </a:cubicBezTo>
                  <a:cubicBezTo>
                    <a:pt x="246063" y="55827"/>
                    <a:pt x="246063" y="55827"/>
                    <a:pt x="246063" y="161661"/>
                  </a:cubicBezTo>
                  <a:cubicBezTo>
                    <a:pt x="246063" y="165629"/>
                    <a:pt x="243455" y="168275"/>
                    <a:pt x="239543" y="168275"/>
                  </a:cubicBezTo>
                  <a:cubicBezTo>
                    <a:pt x="239543" y="168275"/>
                    <a:pt x="239543" y="168275"/>
                    <a:pt x="216070" y="168275"/>
                  </a:cubicBezTo>
                  <a:cubicBezTo>
                    <a:pt x="212158" y="168275"/>
                    <a:pt x="209550" y="165629"/>
                    <a:pt x="209550" y="161661"/>
                  </a:cubicBezTo>
                  <a:cubicBezTo>
                    <a:pt x="209550" y="161661"/>
                    <a:pt x="209550" y="161661"/>
                    <a:pt x="209550" y="55827"/>
                  </a:cubicBezTo>
                  <a:cubicBezTo>
                    <a:pt x="209550" y="51858"/>
                    <a:pt x="212158" y="49212"/>
                    <a:pt x="216070" y="49212"/>
                  </a:cubicBezTo>
                  <a:close/>
                  <a:moveTo>
                    <a:pt x="53428" y="22225"/>
                  </a:moveTo>
                  <a:cubicBezTo>
                    <a:pt x="52114" y="22225"/>
                    <a:pt x="50800" y="23541"/>
                    <a:pt x="50800" y="24858"/>
                  </a:cubicBezTo>
                  <a:lnTo>
                    <a:pt x="50800" y="182834"/>
                  </a:lnTo>
                  <a:cubicBezTo>
                    <a:pt x="50800" y="184150"/>
                    <a:pt x="52114" y="184150"/>
                    <a:pt x="53428" y="184150"/>
                  </a:cubicBezTo>
                  <a:cubicBezTo>
                    <a:pt x="53428" y="184150"/>
                    <a:pt x="53428" y="184150"/>
                    <a:pt x="284710" y="184150"/>
                  </a:cubicBezTo>
                  <a:cubicBezTo>
                    <a:pt x="286024" y="184150"/>
                    <a:pt x="287338" y="184150"/>
                    <a:pt x="287338" y="182834"/>
                  </a:cubicBezTo>
                  <a:cubicBezTo>
                    <a:pt x="287338" y="182834"/>
                    <a:pt x="287338" y="182834"/>
                    <a:pt x="287338" y="24858"/>
                  </a:cubicBezTo>
                  <a:cubicBezTo>
                    <a:pt x="287338" y="23541"/>
                    <a:pt x="286024" y="22225"/>
                    <a:pt x="284710" y="22225"/>
                  </a:cubicBezTo>
                  <a:cubicBezTo>
                    <a:pt x="284710" y="22225"/>
                    <a:pt x="284710" y="22225"/>
                    <a:pt x="53428" y="22225"/>
                  </a:cubicBezTo>
                  <a:close/>
                  <a:moveTo>
                    <a:pt x="53663" y="0"/>
                  </a:moveTo>
                  <a:cubicBezTo>
                    <a:pt x="53663" y="0"/>
                    <a:pt x="53663" y="0"/>
                    <a:pt x="286062" y="0"/>
                  </a:cubicBezTo>
                  <a:cubicBezTo>
                    <a:pt x="300587" y="0"/>
                    <a:pt x="311150" y="10530"/>
                    <a:pt x="311150" y="25008"/>
                  </a:cubicBezTo>
                  <a:cubicBezTo>
                    <a:pt x="311150" y="25008"/>
                    <a:pt x="311150" y="25008"/>
                    <a:pt x="311150" y="182955"/>
                  </a:cubicBezTo>
                  <a:cubicBezTo>
                    <a:pt x="311150" y="196117"/>
                    <a:pt x="300587" y="207963"/>
                    <a:pt x="286062" y="207963"/>
                  </a:cubicBezTo>
                  <a:cubicBezTo>
                    <a:pt x="286062" y="207963"/>
                    <a:pt x="286062" y="207963"/>
                    <a:pt x="53663" y="207963"/>
                  </a:cubicBezTo>
                  <a:cubicBezTo>
                    <a:pt x="39138" y="207963"/>
                    <a:pt x="28575" y="196117"/>
                    <a:pt x="28575" y="182955"/>
                  </a:cubicBezTo>
                  <a:cubicBezTo>
                    <a:pt x="28575" y="182955"/>
                    <a:pt x="28575" y="182955"/>
                    <a:pt x="28575" y="25008"/>
                  </a:cubicBezTo>
                  <a:cubicBezTo>
                    <a:pt x="28575" y="10530"/>
                    <a:pt x="39138" y="0"/>
                    <a:pt x="53663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8965"/>
              <a:endParaRPr sz="2400">
                <a:solidFill>
                  <a:prstClr val="white"/>
                </a:solidFill>
                <a:latin typeface="+mn-ea"/>
                <a:cs typeface="+mn-lt"/>
                <a:sym typeface="FZHei-B01S" panose="02010601030101010101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76860" y="1758950"/>
            <a:ext cx="2712720" cy="3462655"/>
            <a:chOff x="1307468" y="1697288"/>
            <a:chExt cx="2713719" cy="3463424"/>
          </a:xfrm>
        </p:grpSpPr>
        <p:grpSp>
          <p:nvGrpSpPr>
            <p:cNvPr id="13" name="组合 12"/>
            <p:cNvGrpSpPr/>
            <p:nvPr/>
          </p:nvGrpSpPr>
          <p:grpSpPr>
            <a:xfrm>
              <a:off x="1410010" y="1697288"/>
              <a:ext cx="2611177" cy="3463424"/>
              <a:chOff x="1193500" y="1491637"/>
              <a:chExt cx="3761195" cy="3463424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9" name="文本框 141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lvl="0" algn="ctr" defTabSz="1218565">
                    <a:lnSpc>
                      <a:spcPts val="18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sym typeface="FZHei-B01S" panose="02010601030101010101" pitchFamily="2" charset="-122"/>
                    </a:rPr>
                    <a:t>请在此处添加具体内容，文字尽量言简意赅，简单说明即可，不必过于繁琐，注意板面美观度。</a:t>
                  </a:r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zh-CN" altLang="en-US" sz="146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cs typeface="+mn-ea"/>
                      <a:sym typeface="+mn-lt"/>
                    </a:rPr>
                    <a:t>添加标题</a:t>
                  </a:r>
                  <a:endParaRPr lang="zh-CN" altLang="en-US" sz="146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" name="组合 14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7" name="文本框 139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algn="ctr" defTabSz="1218565" fontAlgn="auto">
                    <a:lnSpc>
                      <a:spcPts val="18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sym typeface="FZHei-B01S" panose="02010601030101010101" pitchFamily="2" charset="-122"/>
                    </a:rPr>
                    <a:t>请在此处添加具体内容，文字尽量言简意赅，简单说明即可，不必过于繁琐，注意板面美观度。</a:t>
                  </a:r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zh-CN" altLang="en-US" sz="146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cs typeface="+mn-ea"/>
                      <a:sym typeface="+mn-lt"/>
                    </a:rPr>
                    <a:t>添加标题</a:t>
                  </a:r>
                  <a:endParaRPr lang="zh-CN" altLang="en-US" sz="146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6" name="组合 15"/>
              <p:cNvGrpSpPr/>
              <p:nvPr/>
            </p:nvGrpSpPr>
            <p:grpSpPr>
              <a:xfrm>
                <a:off x="1193500" y="4139453"/>
                <a:ext cx="3761195" cy="815608"/>
                <a:chOff x="1317257" y="1824875"/>
                <a:chExt cx="3761195" cy="815608"/>
              </a:xfrm>
            </p:grpSpPr>
            <p:sp>
              <p:nvSpPr>
                <p:cNvPr id="55" name="文本框 137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lvl="0" algn="ctr" defTabSz="1218565">
                    <a:lnSpc>
                      <a:spcPts val="18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sym typeface="FZHei-B01S" panose="02010601030101010101" pitchFamily="2" charset="-122"/>
                    </a:rPr>
                    <a:t>请在此处添加具体内容，文字尽量言简意赅，简单说明即可，不必过于繁琐，注意板面美观度。</a:t>
                  </a:r>
                </a:p>
              </p:txBody>
            </p:sp>
            <p:sp>
              <p:nvSpPr>
                <p:cNvPr id="56" name="矩形 55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zh-CN" altLang="en-US" sz="146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cs typeface="+mn-ea"/>
                      <a:sym typeface="+mn-lt"/>
                    </a:rPr>
                    <a:t>添加标题</a:t>
                  </a:r>
                  <a:endParaRPr lang="zh-CN" altLang="en-US" sz="146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57" name="组合 56"/>
            <p:cNvGrpSpPr/>
            <p:nvPr/>
          </p:nvGrpSpPr>
          <p:grpSpPr>
            <a:xfrm>
              <a:off x="1307468" y="2710116"/>
              <a:ext cx="2448272" cy="1338747"/>
              <a:chOff x="1307468" y="2924944"/>
              <a:chExt cx="2448272" cy="1338747"/>
            </a:xfrm>
          </p:grpSpPr>
          <p:cxnSp>
            <p:nvCxnSpPr>
              <p:cNvPr id="58" name="直接连接符 57"/>
              <p:cNvCxnSpPr/>
              <p:nvPr/>
            </p:nvCxnSpPr>
            <p:spPr>
              <a:xfrm>
                <a:off x="1307468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/>
            </p:nvCxnSpPr>
            <p:spPr>
              <a:xfrm>
                <a:off x="1307468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EBDFAAA-B668-44F8-8E88-695217A7FB4E}"/>
              </a:ext>
            </a:extLst>
          </p:cNvPr>
          <p:cNvGrpSpPr/>
          <p:nvPr/>
        </p:nvGrpSpPr>
        <p:grpSpPr>
          <a:xfrm>
            <a:off x="6424295" y="2119630"/>
            <a:ext cx="2600325" cy="2618740"/>
            <a:chOff x="6424295" y="2119630"/>
            <a:chExt cx="2600325" cy="2618740"/>
          </a:xfrm>
        </p:grpSpPr>
        <p:sp>
          <p:nvSpPr>
            <p:cNvPr id="37" name="任意多边形: 形状 36"/>
            <p:cNvSpPr/>
            <p:nvPr/>
          </p:nvSpPr>
          <p:spPr bwMode="auto">
            <a:xfrm>
              <a:off x="6424295" y="2119630"/>
              <a:ext cx="1313815" cy="2003425"/>
            </a:xfrm>
            <a:custGeom>
              <a:avLst/>
              <a:gdLst>
                <a:gd name="T0" fmla="*/ 1004 w 8508"/>
                <a:gd name="T1" fmla="*/ 12737 h 12977"/>
                <a:gd name="T2" fmla="*/ 820 w 8508"/>
                <a:gd name="T3" fmla="*/ 12369 h 12977"/>
                <a:gd name="T4" fmla="*/ 653 w 8508"/>
                <a:gd name="T5" fmla="*/ 11991 h 12977"/>
                <a:gd name="T6" fmla="*/ 505 w 8508"/>
                <a:gd name="T7" fmla="*/ 11604 h 12977"/>
                <a:gd name="T8" fmla="*/ 373 w 8508"/>
                <a:gd name="T9" fmla="*/ 11208 h 12977"/>
                <a:gd name="T10" fmla="*/ 262 w 8508"/>
                <a:gd name="T11" fmla="*/ 10804 h 12977"/>
                <a:gd name="T12" fmla="*/ 169 w 8508"/>
                <a:gd name="T13" fmla="*/ 10393 h 12977"/>
                <a:gd name="T14" fmla="*/ 96 w 8508"/>
                <a:gd name="T15" fmla="*/ 9975 h 12977"/>
                <a:gd name="T16" fmla="*/ 43 w 8508"/>
                <a:gd name="T17" fmla="*/ 9549 h 12977"/>
                <a:gd name="T18" fmla="*/ 11 w 8508"/>
                <a:gd name="T19" fmla="*/ 9118 h 12977"/>
                <a:gd name="T20" fmla="*/ 0 w 8508"/>
                <a:gd name="T21" fmla="*/ 8681 h 12977"/>
                <a:gd name="T22" fmla="*/ 98 w 8508"/>
                <a:gd name="T23" fmla="*/ 7374 h 12977"/>
                <a:gd name="T24" fmla="*/ 381 w 8508"/>
                <a:gd name="T25" fmla="*/ 6128 h 12977"/>
                <a:gd name="T26" fmla="*/ 837 w 8508"/>
                <a:gd name="T27" fmla="*/ 4958 h 12977"/>
                <a:gd name="T28" fmla="*/ 1449 w 8508"/>
                <a:gd name="T29" fmla="*/ 3877 h 12977"/>
                <a:gd name="T30" fmla="*/ 2205 w 8508"/>
                <a:gd name="T31" fmla="*/ 2899 h 12977"/>
                <a:gd name="T32" fmla="*/ 3090 w 8508"/>
                <a:gd name="T33" fmla="*/ 2039 h 12977"/>
                <a:gd name="T34" fmla="*/ 4089 w 8508"/>
                <a:gd name="T35" fmla="*/ 1311 h 12977"/>
                <a:gd name="T36" fmla="*/ 5190 w 8508"/>
                <a:gd name="T37" fmla="*/ 729 h 12977"/>
                <a:gd name="T38" fmla="*/ 6377 w 8508"/>
                <a:gd name="T39" fmla="*/ 308 h 12977"/>
                <a:gd name="T40" fmla="*/ 7636 w 8508"/>
                <a:gd name="T41" fmla="*/ 61 h 12977"/>
                <a:gd name="T42" fmla="*/ 8508 w 8508"/>
                <a:gd name="T43" fmla="*/ 4795 h 12977"/>
                <a:gd name="T44" fmla="*/ 7939 w 8508"/>
                <a:gd name="T45" fmla="*/ 4863 h 12977"/>
                <a:gd name="T46" fmla="*/ 7398 w 8508"/>
                <a:gd name="T47" fmla="*/ 5008 h 12977"/>
                <a:gd name="T48" fmla="*/ 6890 w 8508"/>
                <a:gd name="T49" fmla="*/ 5227 h 12977"/>
                <a:gd name="T50" fmla="*/ 6424 w 8508"/>
                <a:gd name="T51" fmla="*/ 5514 h 12977"/>
                <a:gd name="T52" fmla="*/ 6004 w 8508"/>
                <a:gd name="T53" fmla="*/ 5860 h 12977"/>
                <a:gd name="T54" fmla="*/ 5636 w 8508"/>
                <a:gd name="T55" fmla="*/ 6262 h 12977"/>
                <a:gd name="T56" fmla="*/ 5326 w 8508"/>
                <a:gd name="T57" fmla="*/ 6712 h 12977"/>
                <a:gd name="T58" fmla="*/ 5082 w 8508"/>
                <a:gd name="T59" fmla="*/ 7205 h 12977"/>
                <a:gd name="T60" fmla="*/ 4909 w 8508"/>
                <a:gd name="T61" fmla="*/ 7734 h 12977"/>
                <a:gd name="T62" fmla="*/ 4812 w 8508"/>
                <a:gd name="T63" fmla="*/ 8293 h 12977"/>
                <a:gd name="T64" fmla="*/ 4792 w 8508"/>
                <a:gd name="T65" fmla="*/ 8745 h 12977"/>
                <a:gd name="T66" fmla="*/ 4801 w 8508"/>
                <a:gd name="T67" fmla="*/ 8937 h 12977"/>
                <a:gd name="T68" fmla="*/ 4817 w 8508"/>
                <a:gd name="T69" fmla="*/ 9127 h 12977"/>
                <a:gd name="T70" fmla="*/ 4843 w 8508"/>
                <a:gd name="T71" fmla="*/ 9314 h 12977"/>
                <a:gd name="T72" fmla="*/ 4878 w 8508"/>
                <a:gd name="T73" fmla="*/ 9497 h 12977"/>
                <a:gd name="T74" fmla="*/ 4922 w 8508"/>
                <a:gd name="T75" fmla="*/ 9678 h 12977"/>
                <a:gd name="T76" fmla="*/ 4973 w 8508"/>
                <a:gd name="T77" fmla="*/ 9855 h 12977"/>
                <a:gd name="T78" fmla="*/ 5032 w 8508"/>
                <a:gd name="T79" fmla="*/ 10029 h 12977"/>
                <a:gd name="T80" fmla="*/ 5101 w 8508"/>
                <a:gd name="T81" fmla="*/ 10199 h 12977"/>
                <a:gd name="T82" fmla="*/ 5176 w 8508"/>
                <a:gd name="T83" fmla="*/ 10365 h 12977"/>
                <a:gd name="T84" fmla="*/ 5258 w 8508"/>
                <a:gd name="T85" fmla="*/ 10527 h 12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508" h="12977">
                  <a:moveTo>
                    <a:pt x="1135" y="12977"/>
                  </a:moveTo>
                  <a:lnTo>
                    <a:pt x="1069" y="12857"/>
                  </a:lnTo>
                  <a:lnTo>
                    <a:pt x="1004" y="12737"/>
                  </a:lnTo>
                  <a:lnTo>
                    <a:pt x="941" y="12615"/>
                  </a:lnTo>
                  <a:lnTo>
                    <a:pt x="879" y="12493"/>
                  </a:lnTo>
                  <a:lnTo>
                    <a:pt x="820" y="12369"/>
                  </a:lnTo>
                  <a:lnTo>
                    <a:pt x="763" y="12244"/>
                  </a:lnTo>
                  <a:lnTo>
                    <a:pt x="706" y="12118"/>
                  </a:lnTo>
                  <a:lnTo>
                    <a:pt x="653" y="11991"/>
                  </a:lnTo>
                  <a:lnTo>
                    <a:pt x="601" y="11863"/>
                  </a:lnTo>
                  <a:lnTo>
                    <a:pt x="552" y="11734"/>
                  </a:lnTo>
                  <a:lnTo>
                    <a:pt x="505" y="11604"/>
                  </a:lnTo>
                  <a:lnTo>
                    <a:pt x="459" y="11473"/>
                  </a:lnTo>
                  <a:lnTo>
                    <a:pt x="416" y="11341"/>
                  </a:lnTo>
                  <a:lnTo>
                    <a:pt x="373" y="11208"/>
                  </a:lnTo>
                  <a:lnTo>
                    <a:pt x="334" y="11074"/>
                  </a:lnTo>
                  <a:lnTo>
                    <a:pt x="297" y="10940"/>
                  </a:lnTo>
                  <a:lnTo>
                    <a:pt x="262" y="10804"/>
                  </a:lnTo>
                  <a:lnTo>
                    <a:pt x="229" y="10668"/>
                  </a:lnTo>
                  <a:lnTo>
                    <a:pt x="198" y="10530"/>
                  </a:lnTo>
                  <a:lnTo>
                    <a:pt x="169" y="10393"/>
                  </a:lnTo>
                  <a:lnTo>
                    <a:pt x="142" y="10254"/>
                  </a:lnTo>
                  <a:lnTo>
                    <a:pt x="118" y="10115"/>
                  </a:lnTo>
                  <a:lnTo>
                    <a:pt x="96" y="9975"/>
                  </a:lnTo>
                  <a:lnTo>
                    <a:pt x="76" y="9834"/>
                  </a:lnTo>
                  <a:lnTo>
                    <a:pt x="59" y="9691"/>
                  </a:lnTo>
                  <a:lnTo>
                    <a:pt x="43" y="9549"/>
                  </a:lnTo>
                  <a:lnTo>
                    <a:pt x="30" y="9406"/>
                  </a:lnTo>
                  <a:lnTo>
                    <a:pt x="20" y="9263"/>
                  </a:lnTo>
                  <a:lnTo>
                    <a:pt x="11" y="9118"/>
                  </a:lnTo>
                  <a:lnTo>
                    <a:pt x="4" y="8973"/>
                  </a:lnTo>
                  <a:lnTo>
                    <a:pt x="1" y="8827"/>
                  </a:lnTo>
                  <a:lnTo>
                    <a:pt x="0" y="8681"/>
                  </a:lnTo>
                  <a:lnTo>
                    <a:pt x="11" y="8239"/>
                  </a:lnTo>
                  <a:lnTo>
                    <a:pt x="43" y="7804"/>
                  </a:lnTo>
                  <a:lnTo>
                    <a:pt x="98" y="7374"/>
                  </a:lnTo>
                  <a:lnTo>
                    <a:pt x="173" y="6952"/>
                  </a:lnTo>
                  <a:lnTo>
                    <a:pt x="267" y="6536"/>
                  </a:lnTo>
                  <a:lnTo>
                    <a:pt x="381" y="6128"/>
                  </a:lnTo>
                  <a:lnTo>
                    <a:pt x="514" y="5730"/>
                  </a:lnTo>
                  <a:lnTo>
                    <a:pt x="666" y="5339"/>
                  </a:lnTo>
                  <a:lnTo>
                    <a:pt x="837" y="4958"/>
                  </a:lnTo>
                  <a:lnTo>
                    <a:pt x="1023" y="4587"/>
                  </a:lnTo>
                  <a:lnTo>
                    <a:pt x="1229" y="4226"/>
                  </a:lnTo>
                  <a:lnTo>
                    <a:pt x="1449" y="3877"/>
                  </a:lnTo>
                  <a:lnTo>
                    <a:pt x="1685" y="3538"/>
                  </a:lnTo>
                  <a:lnTo>
                    <a:pt x="1938" y="3213"/>
                  </a:lnTo>
                  <a:lnTo>
                    <a:pt x="2205" y="2899"/>
                  </a:lnTo>
                  <a:lnTo>
                    <a:pt x="2486" y="2598"/>
                  </a:lnTo>
                  <a:lnTo>
                    <a:pt x="2781" y="2312"/>
                  </a:lnTo>
                  <a:lnTo>
                    <a:pt x="3090" y="2039"/>
                  </a:lnTo>
                  <a:lnTo>
                    <a:pt x="3411" y="1781"/>
                  </a:lnTo>
                  <a:lnTo>
                    <a:pt x="3744" y="1538"/>
                  </a:lnTo>
                  <a:lnTo>
                    <a:pt x="4089" y="1311"/>
                  </a:lnTo>
                  <a:lnTo>
                    <a:pt x="4446" y="1101"/>
                  </a:lnTo>
                  <a:lnTo>
                    <a:pt x="4813" y="906"/>
                  </a:lnTo>
                  <a:lnTo>
                    <a:pt x="5190" y="729"/>
                  </a:lnTo>
                  <a:lnTo>
                    <a:pt x="5577" y="570"/>
                  </a:lnTo>
                  <a:lnTo>
                    <a:pt x="5972" y="430"/>
                  </a:lnTo>
                  <a:lnTo>
                    <a:pt x="6377" y="308"/>
                  </a:lnTo>
                  <a:lnTo>
                    <a:pt x="6789" y="205"/>
                  </a:lnTo>
                  <a:lnTo>
                    <a:pt x="7209" y="123"/>
                  </a:lnTo>
                  <a:lnTo>
                    <a:pt x="7636" y="61"/>
                  </a:lnTo>
                  <a:lnTo>
                    <a:pt x="8069" y="20"/>
                  </a:lnTo>
                  <a:lnTo>
                    <a:pt x="8508" y="0"/>
                  </a:lnTo>
                  <a:lnTo>
                    <a:pt x="8508" y="4795"/>
                  </a:lnTo>
                  <a:lnTo>
                    <a:pt x="8316" y="4808"/>
                  </a:lnTo>
                  <a:lnTo>
                    <a:pt x="8126" y="4831"/>
                  </a:lnTo>
                  <a:lnTo>
                    <a:pt x="7939" y="4863"/>
                  </a:lnTo>
                  <a:lnTo>
                    <a:pt x="7755" y="4903"/>
                  </a:lnTo>
                  <a:lnTo>
                    <a:pt x="7575" y="4952"/>
                  </a:lnTo>
                  <a:lnTo>
                    <a:pt x="7398" y="5008"/>
                  </a:lnTo>
                  <a:lnTo>
                    <a:pt x="7225" y="5073"/>
                  </a:lnTo>
                  <a:lnTo>
                    <a:pt x="7055" y="5147"/>
                  </a:lnTo>
                  <a:lnTo>
                    <a:pt x="6890" y="5227"/>
                  </a:lnTo>
                  <a:lnTo>
                    <a:pt x="6731" y="5315"/>
                  </a:lnTo>
                  <a:lnTo>
                    <a:pt x="6574" y="5411"/>
                  </a:lnTo>
                  <a:lnTo>
                    <a:pt x="6424" y="5514"/>
                  </a:lnTo>
                  <a:lnTo>
                    <a:pt x="6278" y="5622"/>
                  </a:lnTo>
                  <a:lnTo>
                    <a:pt x="6138" y="5738"/>
                  </a:lnTo>
                  <a:lnTo>
                    <a:pt x="6004" y="5860"/>
                  </a:lnTo>
                  <a:lnTo>
                    <a:pt x="5876" y="5988"/>
                  </a:lnTo>
                  <a:lnTo>
                    <a:pt x="5753" y="6122"/>
                  </a:lnTo>
                  <a:lnTo>
                    <a:pt x="5636" y="6262"/>
                  </a:lnTo>
                  <a:lnTo>
                    <a:pt x="5526" y="6407"/>
                  </a:lnTo>
                  <a:lnTo>
                    <a:pt x="5423" y="6557"/>
                  </a:lnTo>
                  <a:lnTo>
                    <a:pt x="5326" y="6712"/>
                  </a:lnTo>
                  <a:lnTo>
                    <a:pt x="5237" y="6872"/>
                  </a:lnTo>
                  <a:lnTo>
                    <a:pt x="5156" y="7037"/>
                  </a:lnTo>
                  <a:lnTo>
                    <a:pt x="5082" y="7205"/>
                  </a:lnTo>
                  <a:lnTo>
                    <a:pt x="5016" y="7377"/>
                  </a:lnTo>
                  <a:lnTo>
                    <a:pt x="4959" y="7554"/>
                  </a:lnTo>
                  <a:lnTo>
                    <a:pt x="4909" y="7734"/>
                  </a:lnTo>
                  <a:lnTo>
                    <a:pt x="4867" y="7918"/>
                  </a:lnTo>
                  <a:lnTo>
                    <a:pt x="4835" y="8105"/>
                  </a:lnTo>
                  <a:lnTo>
                    <a:pt x="4812" y="8293"/>
                  </a:lnTo>
                  <a:lnTo>
                    <a:pt x="4797" y="8487"/>
                  </a:lnTo>
                  <a:lnTo>
                    <a:pt x="4792" y="8681"/>
                  </a:lnTo>
                  <a:lnTo>
                    <a:pt x="4792" y="8745"/>
                  </a:lnTo>
                  <a:lnTo>
                    <a:pt x="4795" y="8810"/>
                  </a:lnTo>
                  <a:lnTo>
                    <a:pt x="4797" y="8874"/>
                  </a:lnTo>
                  <a:lnTo>
                    <a:pt x="4801" y="8937"/>
                  </a:lnTo>
                  <a:lnTo>
                    <a:pt x="4805" y="9001"/>
                  </a:lnTo>
                  <a:lnTo>
                    <a:pt x="4811" y="9064"/>
                  </a:lnTo>
                  <a:lnTo>
                    <a:pt x="4817" y="9127"/>
                  </a:lnTo>
                  <a:lnTo>
                    <a:pt x="4825" y="9190"/>
                  </a:lnTo>
                  <a:lnTo>
                    <a:pt x="4834" y="9252"/>
                  </a:lnTo>
                  <a:lnTo>
                    <a:pt x="4843" y="9314"/>
                  </a:lnTo>
                  <a:lnTo>
                    <a:pt x="4854" y="9376"/>
                  </a:lnTo>
                  <a:lnTo>
                    <a:pt x="4866" y="9436"/>
                  </a:lnTo>
                  <a:lnTo>
                    <a:pt x="4878" y="9497"/>
                  </a:lnTo>
                  <a:lnTo>
                    <a:pt x="4892" y="9558"/>
                  </a:lnTo>
                  <a:lnTo>
                    <a:pt x="4906" y="9619"/>
                  </a:lnTo>
                  <a:lnTo>
                    <a:pt x="4922" y="9678"/>
                  </a:lnTo>
                  <a:lnTo>
                    <a:pt x="4938" y="9738"/>
                  </a:lnTo>
                  <a:lnTo>
                    <a:pt x="4955" y="9797"/>
                  </a:lnTo>
                  <a:lnTo>
                    <a:pt x="4973" y="9855"/>
                  </a:lnTo>
                  <a:lnTo>
                    <a:pt x="4992" y="9914"/>
                  </a:lnTo>
                  <a:lnTo>
                    <a:pt x="5012" y="9971"/>
                  </a:lnTo>
                  <a:lnTo>
                    <a:pt x="5032" y="10029"/>
                  </a:lnTo>
                  <a:lnTo>
                    <a:pt x="5054" y="10086"/>
                  </a:lnTo>
                  <a:lnTo>
                    <a:pt x="5077" y="10143"/>
                  </a:lnTo>
                  <a:lnTo>
                    <a:pt x="5101" y="10199"/>
                  </a:lnTo>
                  <a:lnTo>
                    <a:pt x="5125" y="10255"/>
                  </a:lnTo>
                  <a:lnTo>
                    <a:pt x="5150" y="10310"/>
                  </a:lnTo>
                  <a:lnTo>
                    <a:pt x="5176" y="10365"/>
                  </a:lnTo>
                  <a:lnTo>
                    <a:pt x="5202" y="10420"/>
                  </a:lnTo>
                  <a:lnTo>
                    <a:pt x="5230" y="10474"/>
                  </a:lnTo>
                  <a:lnTo>
                    <a:pt x="5258" y="10527"/>
                  </a:lnTo>
                  <a:lnTo>
                    <a:pt x="5287" y="10579"/>
                  </a:lnTo>
                  <a:lnTo>
                    <a:pt x="1135" y="12977"/>
                  </a:ln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38" name="任意多边形: 形状 37"/>
            <p:cNvSpPr/>
            <p:nvPr/>
          </p:nvSpPr>
          <p:spPr bwMode="auto">
            <a:xfrm>
              <a:off x="6586855" y="3735705"/>
              <a:ext cx="2273935" cy="1002665"/>
            </a:xfrm>
            <a:custGeom>
              <a:avLst/>
              <a:gdLst>
                <a:gd name="T0" fmla="*/ 252217063 w 14736"/>
                <a:gd name="T1" fmla="*/ 49939682 h 6488"/>
                <a:gd name="T2" fmla="*/ 243445731 w 14736"/>
                <a:gd name="T3" fmla="*/ 61101664 h 6488"/>
                <a:gd name="T4" fmla="*/ 233696106 w 14736"/>
                <a:gd name="T5" fmla="*/ 71387467 h 6488"/>
                <a:gd name="T6" fmla="*/ 223037716 w 14736"/>
                <a:gd name="T7" fmla="*/ 80727066 h 6488"/>
                <a:gd name="T8" fmla="*/ 211523302 w 14736"/>
                <a:gd name="T9" fmla="*/ 89032829 h 6488"/>
                <a:gd name="T10" fmla="*/ 199257555 w 14736"/>
                <a:gd name="T11" fmla="*/ 96287150 h 6488"/>
                <a:gd name="T12" fmla="*/ 186275371 w 14736"/>
                <a:gd name="T13" fmla="*/ 102349980 h 6488"/>
                <a:gd name="T14" fmla="*/ 172646807 w 14736"/>
                <a:gd name="T15" fmla="*/ 107203844 h 6488"/>
                <a:gd name="T16" fmla="*/ 158494001 w 14736"/>
                <a:gd name="T17" fmla="*/ 110760980 h 6488"/>
                <a:gd name="T18" fmla="*/ 143834402 w 14736"/>
                <a:gd name="T19" fmla="*/ 112951229 h 6488"/>
                <a:gd name="T20" fmla="*/ 128738199 w 14736"/>
                <a:gd name="T21" fmla="*/ 113687224 h 6488"/>
                <a:gd name="T22" fmla="*/ 113641865 w 14736"/>
                <a:gd name="T23" fmla="*/ 112951229 h 6488"/>
                <a:gd name="T24" fmla="*/ 98982266 w 14736"/>
                <a:gd name="T25" fmla="*/ 110760980 h 6488"/>
                <a:gd name="T26" fmla="*/ 84829460 w 14736"/>
                <a:gd name="T27" fmla="*/ 107203844 h 6488"/>
                <a:gd name="T28" fmla="*/ 71200896 w 14736"/>
                <a:gd name="T29" fmla="*/ 102349980 h 6488"/>
                <a:gd name="T30" fmla="*/ 58218712 w 14736"/>
                <a:gd name="T31" fmla="*/ 96287150 h 6488"/>
                <a:gd name="T32" fmla="*/ 45952964 w 14736"/>
                <a:gd name="T33" fmla="*/ 89032829 h 6488"/>
                <a:gd name="T34" fmla="*/ 34438551 w 14736"/>
                <a:gd name="T35" fmla="*/ 80727066 h 6488"/>
                <a:gd name="T36" fmla="*/ 23780161 w 14736"/>
                <a:gd name="T37" fmla="*/ 71387467 h 6488"/>
                <a:gd name="T38" fmla="*/ 14030535 w 14736"/>
                <a:gd name="T39" fmla="*/ 61101664 h 6488"/>
                <a:gd name="T40" fmla="*/ 5259204 w 14736"/>
                <a:gd name="T41" fmla="*/ 49939682 h 6488"/>
                <a:gd name="T42" fmla="*/ 72616190 w 14736"/>
                <a:gd name="T43" fmla="*/ 0 h 6488"/>
                <a:gd name="T44" fmla="*/ 76267904 w 14736"/>
                <a:gd name="T45" fmla="*/ 4853732 h 6488"/>
                <a:gd name="T46" fmla="*/ 80339038 w 14736"/>
                <a:gd name="T47" fmla="*/ 9392151 h 6488"/>
                <a:gd name="T48" fmla="*/ 84794564 w 14736"/>
                <a:gd name="T49" fmla="*/ 13527493 h 6488"/>
                <a:gd name="T50" fmla="*/ 89599451 w 14736"/>
                <a:gd name="T51" fmla="*/ 17259890 h 6488"/>
                <a:gd name="T52" fmla="*/ 94736384 w 14736"/>
                <a:gd name="T53" fmla="*/ 20571606 h 6488"/>
                <a:gd name="T54" fmla="*/ 100187916 w 14736"/>
                <a:gd name="T55" fmla="*/ 23410351 h 6488"/>
                <a:gd name="T56" fmla="*/ 105883987 w 14736"/>
                <a:gd name="T57" fmla="*/ 25758389 h 6488"/>
                <a:gd name="T58" fmla="*/ 111859628 w 14736"/>
                <a:gd name="T59" fmla="*/ 27580772 h 6488"/>
                <a:gd name="T60" fmla="*/ 118027464 w 14736"/>
                <a:gd name="T61" fmla="*/ 28859895 h 6488"/>
                <a:gd name="T62" fmla="*/ 124387496 w 14736"/>
                <a:gd name="T63" fmla="*/ 29560812 h 6488"/>
                <a:gd name="T64" fmla="*/ 130922143 w 14736"/>
                <a:gd name="T65" fmla="*/ 29665917 h 6488"/>
                <a:gd name="T66" fmla="*/ 137352100 w 14736"/>
                <a:gd name="T67" fmla="*/ 29175341 h 6488"/>
                <a:gd name="T68" fmla="*/ 143589862 w 14736"/>
                <a:gd name="T69" fmla="*/ 28071348 h 6488"/>
                <a:gd name="T70" fmla="*/ 149617847 w 14736"/>
                <a:gd name="T71" fmla="*/ 26424227 h 6488"/>
                <a:gd name="T72" fmla="*/ 155418741 w 14736"/>
                <a:gd name="T73" fmla="*/ 24233846 h 6488"/>
                <a:gd name="T74" fmla="*/ 160957646 w 14736"/>
                <a:gd name="T75" fmla="*/ 21570495 h 6488"/>
                <a:gd name="T76" fmla="*/ 166181953 w 14736"/>
                <a:gd name="T77" fmla="*/ 18416304 h 6488"/>
                <a:gd name="T78" fmla="*/ 171126691 w 14736"/>
                <a:gd name="T79" fmla="*/ 14824222 h 6488"/>
                <a:gd name="T80" fmla="*/ 175687038 w 14736"/>
                <a:gd name="T81" fmla="*/ 10811457 h 6488"/>
                <a:gd name="T82" fmla="*/ 179897891 w 14736"/>
                <a:gd name="T83" fmla="*/ 6395749 h 6488"/>
                <a:gd name="T84" fmla="*/ 183689456 w 14736"/>
                <a:gd name="T85" fmla="*/ 1647121 h 6488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4736" h="6488">
                  <a:moveTo>
                    <a:pt x="14736" y="2398"/>
                  </a:moveTo>
                  <a:lnTo>
                    <a:pt x="14589" y="2626"/>
                  </a:lnTo>
                  <a:lnTo>
                    <a:pt x="14435" y="2850"/>
                  </a:lnTo>
                  <a:lnTo>
                    <a:pt x="14273" y="3067"/>
                  </a:lnTo>
                  <a:lnTo>
                    <a:pt x="14106" y="3280"/>
                  </a:lnTo>
                  <a:lnTo>
                    <a:pt x="13933" y="3487"/>
                  </a:lnTo>
                  <a:lnTo>
                    <a:pt x="13753" y="3688"/>
                  </a:lnTo>
                  <a:lnTo>
                    <a:pt x="13567" y="3884"/>
                  </a:lnTo>
                  <a:lnTo>
                    <a:pt x="13375" y="4074"/>
                  </a:lnTo>
                  <a:lnTo>
                    <a:pt x="13177" y="4258"/>
                  </a:lnTo>
                  <a:lnTo>
                    <a:pt x="12973" y="4436"/>
                  </a:lnTo>
                  <a:lnTo>
                    <a:pt x="12765" y="4607"/>
                  </a:lnTo>
                  <a:lnTo>
                    <a:pt x="12550" y="4772"/>
                  </a:lnTo>
                  <a:lnTo>
                    <a:pt x="12331" y="4930"/>
                  </a:lnTo>
                  <a:lnTo>
                    <a:pt x="12106" y="5081"/>
                  </a:lnTo>
                  <a:lnTo>
                    <a:pt x="11876" y="5227"/>
                  </a:lnTo>
                  <a:lnTo>
                    <a:pt x="11643" y="5365"/>
                  </a:lnTo>
                  <a:lnTo>
                    <a:pt x="11404" y="5495"/>
                  </a:lnTo>
                  <a:lnTo>
                    <a:pt x="11160" y="5618"/>
                  </a:lnTo>
                  <a:lnTo>
                    <a:pt x="10912" y="5734"/>
                  </a:lnTo>
                  <a:lnTo>
                    <a:pt x="10661" y="5841"/>
                  </a:lnTo>
                  <a:lnTo>
                    <a:pt x="10405" y="5942"/>
                  </a:lnTo>
                  <a:lnTo>
                    <a:pt x="10145" y="6034"/>
                  </a:lnTo>
                  <a:lnTo>
                    <a:pt x="9881" y="6118"/>
                  </a:lnTo>
                  <a:lnTo>
                    <a:pt x="9614" y="6194"/>
                  </a:lnTo>
                  <a:lnTo>
                    <a:pt x="9344" y="6262"/>
                  </a:lnTo>
                  <a:lnTo>
                    <a:pt x="9071" y="6321"/>
                  </a:lnTo>
                  <a:lnTo>
                    <a:pt x="8794" y="6372"/>
                  </a:lnTo>
                  <a:lnTo>
                    <a:pt x="8514" y="6413"/>
                  </a:lnTo>
                  <a:lnTo>
                    <a:pt x="8232" y="6446"/>
                  </a:lnTo>
                  <a:lnTo>
                    <a:pt x="7946" y="6470"/>
                  </a:lnTo>
                  <a:lnTo>
                    <a:pt x="7658" y="6484"/>
                  </a:lnTo>
                  <a:lnTo>
                    <a:pt x="7368" y="6488"/>
                  </a:lnTo>
                  <a:lnTo>
                    <a:pt x="7078" y="6484"/>
                  </a:lnTo>
                  <a:lnTo>
                    <a:pt x="6790" y="6470"/>
                  </a:lnTo>
                  <a:lnTo>
                    <a:pt x="6504" y="6446"/>
                  </a:lnTo>
                  <a:lnTo>
                    <a:pt x="6222" y="6413"/>
                  </a:lnTo>
                  <a:lnTo>
                    <a:pt x="5942" y="6372"/>
                  </a:lnTo>
                  <a:lnTo>
                    <a:pt x="5665" y="6321"/>
                  </a:lnTo>
                  <a:lnTo>
                    <a:pt x="5392" y="6262"/>
                  </a:lnTo>
                  <a:lnTo>
                    <a:pt x="5122" y="6194"/>
                  </a:lnTo>
                  <a:lnTo>
                    <a:pt x="4855" y="6118"/>
                  </a:lnTo>
                  <a:lnTo>
                    <a:pt x="4591" y="6034"/>
                  </a:lnTo>
                  <a:lnTo>
                    <a:pt x="4331" y="5942"/>
                  </a:lnTo>
                  <a:lnTo>
                    <a:pt x="4075" y="5841"/>
                  </a:lnTo>
                  <a:lnTo>
                    <a:pt x="3824" y="5734"/>
                  </a:lnTo>
                  <a:lnTo>
                    <a:pt x="3576" y="5618"/>
                  </a:lnTo>
                  <a:lnTo>
                    <a:pt x="3332" y="5495"/>
                  </a:lnTo>
                  <a:lnTo>
                    <a:pt x="3093" y="5365"/>
                  </a:lnTo>
                  <a:lnTo>
                    <a:pt x="2860" y="5227"/>
                  </a:lnTo>
                  <a:lnTo>
                    <a:pt x="2630" y="5081"/>
                  </a:lnTo>
                  <a:lnTo>
                    <a:pt x="2405" y="4930"/>
                  </a:lnTo>
                  <a:lnTo>
                    <a:pt x="2186" y="4772"/>
                  </a:lnTo>
                  <a:lnTo>
                    <a:pt x="1971" y="4607"/>
                  </a:lnTo>
                  <a:lnTo>
                    <a:pt x="1763" y="4436"/>
                  </a:lnTo>
                  <a:lnTo>
                    <a:pt x="1559" y="4258"/>
                  </a:lnTo>
                  <a:lnTo>
                    <a:pt x="1361" y="4074"/>
                  </a:lnTo>
                  <a:lnTo>
                    <a:pt x="1169" y="3884"/>
                  </a:lnTo>
                  <a:lnTo>
                    <a:pt x="983" y="3688"/>
                  </a:lnTo>
                  <a:lnTo>
                    <a:pt x="803" y="3487"/>
                  </a:lnTo>
                  <a:lnTo>
                    <a:pt x="630" y="3280"/>
                  </a:lnTo>
                  <a:lnTo>
                    <a:pt x="463" y="3067"/>
                  </a:lnTo>
                  <a:lnTo>
                    <a:pt x="301" y="2850"/>
                  </a:lnTo>
                  <a:lnTo>
                    <a:pt x="147" y="2626"/>
                  </a:lnTo>
                  <a:lnTo>
                    <a:pt x="0" y="2399"/>
                  </a:lnTo>
                  <a:lnTo>
                    <a:pt x="4156" y="0"/>
                  </a:lnTo>
                  <a:lnTo>
                    <a:pt x="4223" y="94"/>
                  </a:lnTo>
                  <a:lnTo>
                    <a:pt x="4292" y="187"/>
                  </a:lnTo>
                  <a:lnTo>
                    <a:pt x="4365" y="277"/>
                  </a:lnTo>
                  <a:lnTo>
                    <a:pt x="4440" y="366"/>
                  </a:lnTo>
                  <a:lnTo>
                    <a:pt x="4518" y="452"/>
                  </a:lnTo>
                  <a:lnTo>
                    <a:pt x="4598" y="536"/>
                  </a:lnTo>
                  <a:lnTo>
                    <a:pt x="4681" y="617"/>
                  </a:lnTo>
                  <a:lnTo>
                    <a:pt x="4766" y="696"/>
                  </a:lnTo>
                  <a:lnTo>
                    <a:pt x="4853" y="772"/>
                  </a:lnTo>
                  <a:lnTo>
                    <a:pt x="4942" y="846"/>
                  </a:lnTo>
                  <a:lnTo>
                    <a:pt x="5035" y="917"/>
                  </a:lnTo>
                  <a:lnTo>
                    <a:pt x="5128" y="985"/>
                  </a:lnTo>
                  <a:lnTo>
                    <a:pt x="5225" y="1051"/>
                  </a:lnTo>
                  <a:lnTo>
                    <a:pt x="5322" y="1114"/>
                  </a:lnTo>
                  <a:lnTo>
                    <a:pt x="5422" y="1174"/>
                  </a:lnTo>
                  <a:lnTo>
                    <a:pt x="5524" y="1231"/>
                  </a:lnTo>
                  <a:lnTo>
                    <a:pt x="5628" y="1285"/>
                  </a:lnTo>
                  <a:lnTo>
                    <a:pt x="5734" y="1336"/>
                  </a:lnTo>
                  <a:lnTo>
                    <a:pt x="5841" y="1383"/>
                  </a:lnTo>
                  <a:lnTo>
                    <a:pt x="5950" y="1428"/>
                  </a:lnTo>
                  <a:lnTo>
                    <a:pt x="6060" y="1470"/>
                  </a:lnTo>
                  <a:lnTo>
                    <a:pt x="6173" y="1508"/>
                  </a:lnTo>
                  <a:lnTo>
                    <a:pt x="6287" y="1543"/>
                  </a:lnTo>
                  <a:lnTo>
                    <a:pt x="6402" y="1574"/>
                  </a:lnTo>
                  <a:lnTo>
                    <a:pt x="6518" y="1602"/>
                  </a:lnTo>
                  <a:lnTo>
                    <a:pt x="6637" y="1627"/>
                  </a:lnTo>
                  <a:lnTo>
                    <a:pt x="6755" y="1647"/>
                  </a:lnTo>
                  <a:lnTo>
                    <a:pt x="6875" y="1665"/>
                  </a:lnTo>
                  <a:lnTo>
                    <a:pt x="6997" y="1678"/>
                  </a:lnTo>
                  <a:lnTo>
                    <a:pt x="7119" y="1687"/>
                  </a:lnTo>
                  <a:lnTo>
                    <a:pt x="7243" y="1693"/>
                  </a:lnTo>
                  <a:lnTo>
                    <a:pt x="7368" y="1695"/>
                  </a:lnTo>
                  <a:lnTo>
                    <a:pt x="7493" y="1693"/>
                  </a:lnTo>
                  <a:lnTo>
                    <a:pt x="7617" y="1687"/>
                  </a:lnTo>
                  <a:lnTo>
                    <a:pt x="7739" y="1678"/>
                  </a:lnTo>
                  <a:lnTo>
                    <a:pt x="7861" y="1665"/>
                  </a:lnTo>
                  <a:lnTo>
                    <a:pt x="7981" y="1647"/>
                  </a:lnTo>
                  <a:lnTo>
                    <a:pt x="8099" y="1627"/>
                  </a:lnTo>
                  <a:lnTo>
                    <a:pt x="8218" y="1602"/>
                  </a:lnTo>
                  <a:lnTo>
                    <a:pt x="8334" y="1574"/>
                  </a:lnTo>
                  <a:lnTo>
                    <a:pt x="8449" y="1543"/>
                  </a:lnTo>
                  <a:lnTo>
                    <a:pt x="8563" y="1508"/>
                  </a:lnTo>
                  <a:lnTo>
                    <a:pt x="8676" y="1469"/>
                  </a:lnTo>
                  <a:lnTo>
                    <a:pt x="8786" y="1428"/>
                  </a:lnTo>
                  <a:lnTo>
                    <a:pt x="8895" y="1383"/>
                  </a:lnTo>
                  <a:lnTo>
                    <a:pt x="9002" y="1336"/>
                  </a:lnTo>
                  <a:lnTo>
                    <a:pt x="9108" y="1285"/>
                  </a:lnTo>
                  <a:lnTo>
                    <a:pt x="9212" y="1231"/>
                  </a:lnTo>
                  <a:lnTo>
                    <a:pt x="9314" y="1174"/>
                  </a:lnTo>
                  <a:lnTo>
                    <a:pt x="9414" y="1114"/>
                  </a:lnTo>
                  <a:lnTo>
                    <a:pt x="9511" y="1051"/>
                  </a:lnTo>
                  <a:lnTo>
                    <a:pt x="9608" y="985"/>
                  </a:lnTo>
                  <a:lnTo>
                    <a:pt x="9701" y="917"/>
                  </a:lnTo>
                  <a:lnTo>
                    <a:pt x="9794" y="846"/>
                  </a:lnTo>
                  <a:lnTo>
                    <a:pt x="9883" y="772"/>
                  </a:lnTo>
                  <a:lnTo>
                    <a:pt x="9970" y="696"/>
                  </a:lnTo>
                  <a:lnTo>
                    <a:pt x="10055" y="617"/>
                  </a:lnTo>
                  <a:lnTo>
                    <a:pt x="10138" y="536"/>
                  </a:lnTo>
                  <a:lnTo>
                    <a:pt x="10218" y="452"/>
                  </a:lnTo>
                  <a:lnTo>
                    <a:pt x="10296" y="365"/>
                  </a:lnTo>
                  <a:lnTo>
                    <a:pt x="10371" y="277"/>
                  </a:lnTo>
                  <a:lnTo>
                    <a:pt x="10444" y="187"/>
                  </a:lnTo>
                  <a:lnTo>
                    <a:pt x="10513" y="94"/>
                  </a:lnTo>
                  <a:lnTo>
                    <a:pt x="10580" y="0"/>
                  </a:lnTo>
                  <a:lnTo>
                    <a:pt x="14736" y="2398"/>
                  </a:ln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39" name="任意多边形: 形状 38"/>
            <p:cNvSpPr/>
            <p:nvPr/>
          </p:nvSpPr>
          <p:spPr bwMode="auto">
            <a:xfrm>
              <a:off x="7710805" y="2119630"/>
              <a:ext cx="1313815" cy="2003425"/>
            </a:xfrm>
            <a:custGeom>
              <a:avLst/>
              <a:gdLst>
                <a:gd name="T0" fmla="*/ 15260909 w 8508"/>
                <a:gd name="T1" fmla="*/ 1066786 h 12977"/>
                <a:gd name="T2" fmla="*/ 37294889 w 8508"/>
                <a:gd name="T3" fmla="*/ 5368709 h 12977"/>
                <a:gd name="T4" fmla="*/ 58068659 w 8508"/>
                <a:gd name="T5" fmla="*/ 12748403 h 12977"/>
                <a:gd name="T6" fmla="*/ 77337346 w 8508"/>
                <a:gd name="T7" fmla="*/ 22926312 h 12977"/>
                <a:gd name="T8" fmla="*/ 94821020 w 8508"/>
                <a:gd name="T9" fmla="*/ 35657259 h 12977"/>
                <a:gd name="T10" fmla="*/ 110309471 w 8508"/>
                <a:gd name="T11" fmla="*/ 50696601 h 12977"/>
                <a:gd name="T12" fmla="*/ 123540231 w 8508"/>
                <a:gd name="T13" fmla="*/ 67799427 h 12977"/>
                <a:gd name="T14" fmla="*/ 134250966 w 8508"/>
                <a:gd name="T15" fmla="*/ 86703637 h 12977"/>
                <a:gd name="T16" fmla="*/ 142231464 w 8508"/>
                <a:gd name="T17" fmla="*/ 107164056 h 12977"/>
                <a:gd name="T18" fmla="*/ 147184202 w 8508"/>
                <a:gd name="T19" fmla="*/ 128953626 h 12977"/>
                <a:gd name="T20" fmla="*/ 148899364 w 8508"/>
                <a:gd name="T21" fmla="*/ 151809982 h 12977"/>
                <a:gd name="T22" fmla="*/ 148706880 w 8508"/>
                <a:gd name="T23" fmla="*/ 159452042 h 12977"/>
                <a:gd name="T24" fmla="*/ 148146756 w 8508"/>
                <a:gd name="T25" fmla="*/ 166989234 h 12977"/>
                <a:gd name="T26" fmla="*/ 147219259 w 8508"/>
                <a:gd name="T27" fmla="*/ 174438884 h 12977"/>
                <a:gd name="T28" fmla="*/ 145941718 w 8508"/>
                <a:gd name="T29" fmla="*/ 181748755 h 12977"/>
                <a:gd name="T30" fmla="*/ 144314133 w 8508"/>
                <a:gd name="T31" fmla="*/ 188936171 h 12977"/>
                <a:gd name="T32" fmla="*/ 142371429 w 8508"/>
                <a:gd name="T33" fmla="*/ 196001132 h 12977"/>
                <a:gd name="T34" fmla="*/ 140061351 w 8508"/>
                <a:gd name="T35" fmla="*/ 202926183 h 12977"/>
                <a:gd name="T36" fmla="*/ 137471211 w 8508"/>
                <a:gd name="T37" fmla="*/ 209693999 h 12977"/>
                <a:gd name="T38" fmla="*/ 134548490 w 8508"/>
                <a:gd name="T39" fmla="*/ 216304317 h 12977"/>
                <a:gd name="T40" fmla="*/ 131328245 w 8508"/>
                <a:gd name="T41" fmla="*/ 222739680 h 12977"/>
                <a:gd name="T42" fmla="*/ 56371092 w 8508"/>
                <a:gd name="T43" fmla="*/ 185001480 h 12977"/>
                <a:gd name="T44" fmla="*/ 57858580 w 8508"/>
                <a:gd name="T45" fmla="*/ 182220854 h 12977"/>
                <a:gd name="T46" fmla="*/ 59206236 w 8508"/>
                <a:gd name="T47" fmla="*/ 179335494 h 12977"/>
                <a:gd name="T48" fmla="*/ 60448852 w 8508"/>
                <a:gd name="T49" fmla="*/ 176380046 h 12977"/>
                <a:gd name="T50" fmla="*/ 61533909 w 8508"/>
                <a:gd name="T51" fmla="*/ 173372230 h 12977"/>
                <a:gd name="T52" fmla="*/ 62478868 w 8508"/>
                <a:gd name="T53" fmla="*/ 170294327 h 12977"/>
                <a:gd name="T54" fmla="*/ 63283996 w 8508"/>
                <a:gd name="T55" fmla="*/ 167146601 h 12977"/>
                <a:gd name="T56" fmla="*/ 63949026 w 8508"/>
                <a:gd name="T57" fmla="*/ 163963831 h 12977"/>
                <a:gd name="T58" fmla="*/ 64456497 w 8508"/>
                <a:gd name="T59" fmla="*/ 160711106 h 12977"/>
                <a:gd name="T60" fmla="*/ 64806541 w 8508"/>
                <a:gd name="T61" fmla="*/ 157406013 h 12977"/>
                <a:gd name="T62" fmla="*/ 64981563 w 8508"/>
                <a:gd name="T63" fmla="*/ 154065877 h 12977"/>
                <a:gd name="T64" fmla="*/ 64946638 w 8508"/>
                <a:gd name="T65" fmla="*/ 148417346 h 12977"/>
                <a:gd name="T66" fmla="*/ 63721485 w 8508"/>
                <a:gd name="T67" fmla="*/ 138466892 h 12977"/>
                <a:gd name="T68" fmla="*/ 61113882 w 8508"/>
                <a:gd name="T69" fmla="*/ 129006125 h 12977"/>
                <a:gd name="T70" fmla="*/ 57246069 w 8508"/>
                <a:gd name="T71" fmla="*/ 120174825 h 12977"/>
                <a:gd name="T72" fmla="*/ 52188292 w 8508"/>
                <a:gd name="T73" fmla="*/ 112043077 h 12977"/>
                <a:gd name="T74" fmla="*/ 46062920 w 8508"/>
                <a:gd name="T75" fmla="*/ 104715883 h 12977"/>
                <a:gd name="T76" fmla="*/ 39027514 w 8508"/>
                <a:gd name="T77" fmla="*/ 98315299 h 12977"/>
                <a:gd name="T78" fmla="*/ 31099403 w 8508"/>
                <a:gd name="T79" fmla="*/ 92946590 h 12977"/>
                <a:gd name="T80" fmla="*/ 22453875 w 8508"/>
                <a:gd name="T81" fmla="*/ 88714622 h 12977"/>
                <a:gd name="T82" fmla="*/ 13178373 w 8508"/>
                <a:gd name="T83" fmla="*/ 85741718 h 12977"/>
                <a:gd name="T84" fmla="*/ 3360210 w 8508"/>
                <a:gd name="T85" fmla="*/ 84080378 h 12977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8508" h="12977">
                  <a:moveTo>
                    <a:pt x="0" y="0"/>
                  </a:moveTo>
                  <a:lnTo>
                    <a:pt x="439" y="20"/>
                  </a:lnTo>
                  <a:lnTo>
                    <a:pt x="872" y="61"/>
                  </a:lnTo>
                  <a:lnTo>
                    <a:pt x="1299" y="123"/>
                  </a:lnTo>
                  <a:lnTo>
                    <a:pt x="1719" y="205"/>
                  </a:lnTo>
                  <a:lnTo>
                    <a:pt x="2131" y="307"/>
                  </a:lnTo>
                  <a:lnTo>
                    <a:pt x="2536" y="430"/>
                  </a:lnTo>
                  <a:lnTo>
                    <a:pt x="2931" y="570"/>
                  </a:lnTo>
                  <a:lnTo>
                    <a:pt x="3318" y="729"/>
                  </a:lnTo>
                  <a:lnTo>
                    <a:pt x="3695" y="906"/>
                  </a:lnTo>
                  <a:lnTo>
                    <a:pt x="4062" y="1101"/>
                  </a:lnTo>
                  <a:lnTo>
                    <a:pt x="4419" y="1311"/>
                  </a:lnTo>
                  <a:lnTo>
                    <a:pt x="4764" y="1538"/>
                  </a:lnTo>
                  <a:lnTo>
                    <a:pt x="5097" y="1781"/>
                  </a:lnTo>
                  <a:lnTo>
                    <a:pt x="5418" y="2039"/>
                  </a:lnTo>
                  <a:lnTo>
                    <a:pt x="5727" y="2312"/>
                  </a:lnTo>
                  <a:lnTo>
                    <a:pt x="6022" y="2598"/>
                  </a:lnTo>
                  <a:lnTo>
                    <a:pt x="6303" y="2899"/>
                  </a:lnTo>
                  <a:lnTo>
                    <a:pt x="6570" y="3213"/>
                  </a:lnTo>
                  <a:lnTo>
                    <a:pt x="6823" y="3538"/>
                  </a:lnTo>
                  <a:lnTo>
                    <a:pt x="7059" y="3877"/>
                  </a:lnTo>
                  <a:lnTo>
                    <a:pt x="7279" y="4226"/>
                  </a:lnTo>
                  <a:lnTo>
                    <a:pt x="7485" y="4587"/>
                  </a:lnTo>
                  <a:lnTo>
                    <a:pt x="7671" y="4958"/>
                  </a:lnTo>
                  <a:lnTo>
                    <a:pt x="7842" y="5339"/>
                  </a:lnTo>
                  <a:lnTo>
                    <a:pt x="7994" y="5730"/>
                  </a:lnTo>
                  <a:lnTo>
                    <a:pt x="8127" y="6128"/>
                  </a:lnTo>
                  <a:lnTo>
                    <a:pt x="8241" y="6536"/>
                  </a:lnTo>
                  <a:lnTo>
                    <a:pt x="8335" y="6952"/>
                  </a:lnTo>
                  <a:lnTo>
                    <a:pt x="8410" y="7374"/>
                  </a:lnTo>
                  <a:lnTo>
                    <a:pt x="8465" y="7804"/>
                  </a:lnTo>
                  <a:lnTo>
                    <a:pt x="8497" y="8239"/>
                  </a:lnTo>
                  <a:lnTo>
                    <a:pt x="8508" y="8681"/>
                  </a:lnTo>
                  <a:lnTo>
                    <a:pt x="8507" y="8827"/>
                  </a:lnTo>
                  <a:lnTo>
                    <a:pt x="8504" y="8973"/>
                  </a:lnTo>
                  <a:lnTo>
                    <a:pt x="8497" y="9118"/>
                  </a:lnTo>
                  <a:lnTo>
                    <a:pt x="8488" y="9263"/>
                  </a:lnTo>
                  <a:lnTo>
                    <a:pt x="8478" y="9406"/>
                  </a:lnTo>
                  <a:lnTo>
                    <a:pt x="8465" y="9549"/>
                  </a:lnTo>
                  <a:lnTo>
                    <a:pt x="8449" y="9691"/>
                  </a:lnTo>
                  <a:lnTo>
                    <a:pt x="8432" y="9834"/>
                  </a:lnTo>
                  <a:lnTo>
                    <a:pt x="8412" y="9975"/>
                  </a:lnTo>
                  <a:lnTo>
                    <a:pt x="8390" y="10115"/>
                  </a:lnTo>
                  <a:lnTo>
                    <a:pt x="8366" y="10254"/>
                  </a:lnTo>
                  <a:lnTo>
                    <a:pt x="8339" y="10393"/>
                  </a:lnTo>
                  <a:lnTo>
                    <a:pt x="8310" y="10530"/>
                  </a:lnTo>
                  <a:lnTo>
                    <a:pt x="8279" y="10668"/>
                  </a:lnTo>
                  <a:lnTo>
                    <a:pt x="8246" y="10804"/>
                  </a:lnTo>
                  <a:lnTo>
                    <a:pt x="8211" y="10940"/>
                  </a:lnTo>
                  <a:lnTo>
                    <a:pt x="8174" y="11074"/>
                  </a:lnTo>
                  <a:lnTo>
                    <a:pt x="8135" y="11208"/>
                  </a:lnTo>
                  <a:lnTo>
                    <a:pt x="8092" y="11341"/>
                  </a:lnTo>
                  <a:lnTo>
                    <a:pt x="8049" y="11473"/>
                  </a:lnTo>
                  <a:lnTo>
                    <a:pt x="8003" y="11604"/>
                  </a:lnTo>
                  <a:lnTo>
                    <a:pt x="7956" y="11734"/>
                  </a:lnTo>
                  <a:lnTo>
                    <a:pt x="7907" y="11863"/>
                  </a:lnTo>
                  <a:lnTo>
                    <a:pt x="7855" y="11991"/>
                  </a:lnTo>
                  <a:lnTo>
                    <a:pt x="7802" y="12118"/>
                  </a:lnTo>
                  <a:lnTo>
                    <a:pt x="7745" y="12244"/>
                  </a:lnTo>
                  <a:lnTo>
                    <a:pt x="7688" y="12369"/>
                  </a:lnTo>
                  <a:lnTo>
                    <a:pt x="7629" y="12493"/>
                  </a:lnTo>
                  <a:lnTo>
                    <a:pt x="7567" y="12615"/>
                  </a:lnTo>
                  <a:lnTo>
                    <a:pt x="7504" y="12737"/>
                  </a:lnTo>
                  <a:lnTo>
                    <a:pt x="7439" y="12857"/>
                  </a:lnTo>
                  <a:lnTo>
                    <a:pt x="7373" y="12977"/>
                  </a:lnTo>
                  <a:lnTo>
                    <a:pt x="3221" y="10579"/>
                  </a:lnTo>
                  <a:lnTo>
                    <a:pt x="3250" y="10527"/>
                  </a:lnTo>
                  <a:lnTo>
                    <a:pt x="3278" y="10474"/>
                  </a:lnTo>
                  <a:lnTo>
                    <a:pt x="3306" y="10420"/>
                  </a:lnTo>
                  <a:lnTo>
                    <a:pt x="3332" y="10365"/>
                  </a:lnTo>
                  <a:lnTo>
                    <a:pt x="3358" y="10310"/>
                  </a:lnTo>
                  <a:lnTo>
                    <a:pt x="3383" y="10255"/>
                  </a:lnTo>
                  <a:lnTo>
                    <a:pt x="3407" y="10199"/>
                  </a:lnTo>
                  <a:lnTo>
                    <a:pt x="3431" y="10143"/>
                  </a:lnTo>
                  <a:lnTo>
                    <a:pt x="3454" y="10086"/>
                  </a:lnTo>
                  <a:lnTo>
                    <a:pt x="3476" y="10029"/>
                  </a:lnTo>
                  <a:lnTo>
                    <a:pt x="3496" y="9971"/>
                  </a:lnTo>
                  <a:lnTo>
                    <a:pt x="3516" y="9914"/>
                  </a:lnTo>
                  <a:lnTo>
                    <a:pt x="3535" y="9855"/>
                  </a:lnTo>
                  <a:lnTo>
                    <a:pt x="3553" y="9797"/>
                  </a:lnTo>
                  <a:lnTo>
                    <a:pt x="3570" y="9738"/>
                  </a:lnTo>
                  <a:lnTo>
                    <a:pt x="3586" y="9678"/>
                  </a:lnTo>
                  <a:lnTo>
                    <a:pt x="3602" y="9619"/>
                  </a:lnTo>
                  <a:lnTo>
                    <a:pt x="3616" y="9558"/>
                  </a:lnTo>
                  <a:lnTo>
                    <a:pt x="3630" y="9497"/>
                  </a:lnTo>
                  <a:lnTo>
                    <a:pt x="3642" y="9436"/>
                  </a:lnTo>
                  <a:lnTo>
                    <a:pt x="3654" y="9376"/>
                  </a:lnTo>
                  <a:lnTo>
                    <a:pt x="3665" y="9314"/>
                  </a:lnTo>
                  <a:lnTo>
                    <a:pt x="3674" y="9252"/>
                  </a:lnTo>
                  <a:lnTo>
                    <a:pt x="3683" y="9190"/>
                  </a:lnTo>
                  <a:lnTo>
                    <a:pt x="3691" y="9127"/>
                  </a:lnTo>
                  <a:lnTo>
                    <a:pt x="3697" y="9064"/>
                  </a:lnTo>
                  <a:lnTo>
                    <a:pt x="3703" y="9001"/>
                  </a:lnTo>
                  <a:lnTo>
                    <a:pt x="3707" y="8937"/>
                  </a:lnTo>
                  <a:lnTo>
                    <a:pt x="3711" y="8874"/>
                  </a:lnTo>
                  <a:lnTo>
                    <a:pt x="3713" y="8810"/>
                  </a:lnTo>
                  <a:lnTo>
                    <a:pt x="3716" y="8745"/>
                  </a:lnTo>
                  <a:lnTo>
                    <a:pt x="3716" y="8681"/>
                  </a:lnTo>
                  <a:lnTo>
                    <a:pt x="3711" y="8487"/>
                  </a:lnTo>
                  <a:lnTo>
                    <a:pt x="3696" y="8293"/>
                  </a:lnTo>
                  <a:lnTo>
                    <a:pt x="3673" y="8105"/>
                  </a:lnTo>
                  <a:lnTo>
                    <a:pt x="3641" y="7918"/>
                  </a:lnTo>
                  <a:lnTo>
                    <a:pt x="3599" y="7734"/>
                  </a:lnTo>
                  <a:lnTo>
                    <a:pt x="3549" y="7554"/>
                  </a:lnTo>
                  <a:lnTo>
                    <a:pt x="3492" y="7377"/>
                  </a:lnTo>
                  <a:lnTo>
                    <a:pt x="3426" y="7205"/>
                  </a:lnTo>
                  <a:lnTo>
                    <a:pt x="3352" y="7037"/>
                  </a:lnTo>
                  <a:lnTo>
                    <a:pt x="3271" y="6872"/>
                  </a:lnTo>
                  <a:lnTo>
                    <a:pt x="3182" y="6712"/>
                  </a:lnTo>
                  <a:lnTo>
                    <a:pt x="3085" y="6557"/>
                  </a:lnTo>
                  <a:lnTo>
                    <a:pt x="2982" y="6407"/>
                  </a:lnTo>
                  <a:lnTo>
                    <a:pt x="2872" y="6262"/>
                  </a:lnTo>
                  <a:lnTo>
                    <a:pt x="2755" y="6122"/>
                  </a:lnTo>
                  <a:lnTo>
                    <a:pt x="2632" y="5988"/>
                  </a:lnTo>
                  <a:lnTo>
                    <a:pt x="2504" y="5860"/>
                  </a:lnTo>
                  <a:lnTo>
                    <a:pt x="2370" y="5738"/>
                  </a:lnTo>
                  <a:lnTo>
                    <a:pt x="2230" y="5622"/>
                  </a:lnTo>
                  <a:lnTo>
                    <a:pt x="2084" y="5514"/>
                  </a:lnTo>
                  <a:lnTo>
                    <a:pt x="1934" y="5411"/>
                  </a:lnTo>
                  <a:lnTo>
                    <a:pt x="1777" y="5315"/>
                  </a:lnTo>
                  <a:lnTo>
                    <a:pt x="1618" y="5227"/>
                  </a:lnTo>
                  <a:lnTo>
                    <a:pt x="1453" y="5147"/>
                  </a:lnTo>
                  <a:lnTo>
                    <a:pt x="1283" y="5073"/>
                  </a:lnTo>
                  <a:lnTo>
                    <a:pt x="1110" y="5008"/>
                  </a:lnTo>
                  <a:lnTo>
                    <a:pt x="933" y="4952"/>
                  </a:lnTo>
                  <a:lnTo>
                    <a:pt x="753" y="4903"/>
                  </a:lnTo>
                  <a:lnTo>
                    <a:pt x="569" y="4863"/>
                  </a:lnTo>
                  <a:lnTo>
                    <a:pt x="382" y="4831"/>
                  </a:lnTo>
                  <a:lnTo>
                    <a:pt x="192" y="4808"/>
                  </a:lnTo>
                  <a:lnTo>
                    <a:pt x="0" y="4795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 rot="18000000">
              <a:off x="6546215" y="2748280"/>
              <a:ext cx="1216660" cy="688975"/>
            </a:xfrm>
            <a:prstGeom prst="rect">
              <a:avLst/>
            </a:prstGeom>
          </p:spPr>
          <p:txBody>
            <a:bodyPr spcFirstLastPara="1" wrap="none">
              <a:prstTxWarp prst="textArchUp">
                <a:avLst>
                  <a:gd name="adj" fmla="val 11671062"/>
                </a:avLst>
              </a:prstTxWarp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135" dirty="0">
                  <a:solidFill>
                    <a:srgbClr val="364B58"/>
                  </a:solidFill>
                  <a:latin typeface="+mn-ea"/>
                  <a:cs typeface="+mn-ea"/>
                  <a:sym typeface="+mn-lt"/>
                </a:rPr>
                <a:t>添加标题</a:t>
              </a:r>
              <a:endParaRPr lang="zh-CN" altLang="en-US" sz="2135" b="1" dirty="0">
                <a:solidFill>
                  <a:srgbClr val="364B58"/>
                </a:solidFill>
                <a:latin typeface="+mn-ea"/>
                <a:cs typeface="+mn-ea"/>
                <a:sym typeface="+mn-lt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 rot="3600000">
              <a:off x="7679690" y="2793365"/>
              <a:ext cx="1203960" cy="688975"/>
            </a:xfrm>
            <a:prstGeom prst="rect">
              <a:avLst/>
            </a:prstGeom>
          </p:spPr>
          <p:txBody>
            <a:bodyPr spcFirstLastPara="1" wrap="none">
              <a:prstTxWarp prst="textArchUp">
                <a:avLst>
                  <a:gd name="adj" fmla="val 11671062"/>
                </a:avLst>
              </a:prstTxWarp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135" dirty="0">
                  <a:solidFill>
                    <a:srgbClr val="364B58"/>
                  </a:solidFill>
                  <a:latin typeface="+mn-ea"/>
                  <a:cs typeface="+mn-ea"/>
                  <a:sym typeface="+mn-lt"/>
                </a:rPr>
                <a:t>添加标题</a:t>
              </a:r>
              <a:endParaRPr lang="zh-CN" altLang="en-US" sz="2135" b="1" dirty="0">
                <a:solidFill>
                  <a:srgbClr val="364B58"/>
                </a:solidFill>
                <a:latin typeface="+mn-ea"/>
                <a:cs typeface="+mn-ea"/>
                <a:sym typeface="+mn-lt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7172960" y="3887470"/>
              <a:ext cx="1134745" cy="689610"/>
            </a:xfrm>
            <a:prstGeom prst="rect">
              <a:avLst/>
            </a:prstGeom>
          </p:spPr>
          <p:txBody>
            <a:bodyPr spcFirstLastPara="1" wrap="none">
              <a:prstTxWarp prst="textArchDown">
                <a:avLst>
                  <a:gd name="adj" fmla="val 1312104"/>
                </a:avLst>
              </a:prstTxWarp>
              <a:normAutofit/>
            </a:bodyPr>
            <a:lstStyle/>
            <a:p>
              <a:pPr algn="l" defTabSz="608965">
                <a:defRPr/>
              </a:pPr>
              <a:r>
                <a:rPr lang="zh-CN" altLang="en-US" sz="2135" dirty="0">
                  <a:solidFill>
                    <a:srgbClr val="364B58"/>
                  </a:solidFill>
                  <a:latin typeface="+mn-ea"/>
                  <a:cs typeface="+mn-ea"/>
                  <a:sym typeface="+mn-lt"/>
                </a:rPr>
                <a:t>添加标题</a:t>
              </a:r>
              <a:endParaRPr lang="zh-CN" altLang="en-US" sz="2135" b="1">
                <a:solidFill>
                  <a:prstClr val="white">
                    <a:lumMod val="50000"/>
                  </a:prstClr>
                </a:solidFill>
                <a:latin typeface="+mn-ea"/>
                <a:sym typeface="FZHei-B01S" panose="02010601030101010101" pitchFamily="2" charset="-122"/>
              </a:endParaRPr>
            </a:p>
            <a:p>
              <a:pPr defTabSz="608965">
                <a:defRPr/>
              </a:pPr>
              <a:endParaRPr lang="zh-CN" altLang="en-US" sz="2135" b="1">
                <a:solidFill>
                  <a:prstClr val="white"/>
                </a:solidFill>
                <a:latin typeface="+mn-ea"/>
                <a:sym typeface="FZHei-B01S" panose="02010601030101010101" pitchFamily="2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6903085" y="2697480"/>
              <a:ext cx="1642745" cy="16427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8965"/>
              <a:endParaRPr sz="2400">
                <a:solidFill>
                  <a:prstClr val="white"/>
                </a:solidFill>
                <a:latin typeface="+mn-ea"/>
                <a:cs typeface="+mn-lt"/>
                <a:sym typeface="FZHei-B01S" panose="02010601030101010101" pitchFamily="2" charset="-122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7388860" y="3094355"/>
              <a:ext cx="671195" cy="669290"/>
            </a:xfrm>
            <a:custGeom>
              <a:avLst/>
              <a:gdLst>
                <a:gd name="connsiteX0" fmla="*/ 15478 w 330200"/>
                <a:gd name="connsiteY0" fmla="*/ 259385 h 329235"/>
                <a:gd name="connsiteX1" fmla="*/ 314722 w 330200"/>
                <a:gd name="connsiteY1" fmla="*/ 259385 h 329235"/>
                <a:gd name="connsiteX2" fmla="*/ 330200 w 330200"/>
                <a:gd name="connsiteY2" fmla="*/ 274907 h 329235"/>
                <a:gd name="connsiteX3" fmla="*/ 330200 w 330200"/>
                <a:gd name="connsiteY3" fmla="*/ 313713 h 329235"/>
                <a:gd name="connsiteX4" fmla="*/ 314722 w 330200"/>
                <a:gd name="connsiteY4" fmla="*/ 329235 h 329235"/>
                <a:gd name="connsiteX5" fmla="*/ 15478 w 330200"/>
                <a:gd name="connsiteY5" fmla="*/ 329235 h 329235"/>
                <a:gd name="connsiteX6" fmla="*/ 0 w 330200"/>
                <a:gd name="connsiteY6" fmla="*/ 313713 h 329235"/>
                <a:gd name="connsiteX7" fmla="*/ 0 w 330200"/>
                <a:gd name="connsiteY7" fmla="*/ 274907 h 329235"/>
                <a:gd name="connsiteX8" fmla="*/ 15478 w 330200"/>
                <a:gd name="connsiteY8" fmla="*/ 259385 h 329235"/>
                <a:gd name="connsiteX9" fmla="*/ 157348 w 330200"/>
                <a:gd name="connsiteY9" fmla="*/ 2893 h 329235"/>
                <a:gd name="connsiteX10" fmla="*/ 172854 w 330200"/>
                <a:gd name="connsiteY10" fmla="*/ 2893 h 329235"/>
                <a:gd name="connsiteX11" fmla="*/ 322743 w 330200"/>
                <a:gd name="connsiteY11" fmla="*/ 101912 h 329235"/>
                <a:gd name="connsiteX12" fmla="*/ 329204 w 330200"/>
                <a:gd name="connsiteY12" fmla="*/ 118630 h 329235"/>
                <a:gd name="connsiteX13" fmla="*/ 314990 w 330200"/>
                <a:gd name="connsiteY13" fmla="*/ 128917 h 329235"/>
                <a:gd name="connsiteX14" fmla="*/ 299484 w 330200"/>
                <a:gd name="connsiteY14" fmla="*/ 128917 h 329235"/>
                <a:gd name="connsiteX15" fmla="*/ 299484 w 330200"/>
                <a:gd name="connsiteY15" fmla="*/ 229223 h 329235"/>
                <a:gd name="connsiteX16" fmla="*/ 269765 w 330200"/>
                <a:gd name="connsiteY16" fmla="*/ 229223 h 329235"/>
                <a:gd name="connsiteX17" fmla="*/ 269765 w 330200"/>
                <a:gd name="connsiteY17" fmla="*/ 128917 h 329235"/>
                <a:gd name="connsiteX18" fmla="*/ 220663 w 330200"/>
                <a:gd name="connsiteY18" fmla="*/ 128917 h 329235"/>
                <a:gd name="connsiteX19" fmla="*/ 220663 w 330200"/>
                <a:gd name="connsiteY19" fmla="*/ 229223 h 329235"/>
                <a:gd name="connsiteX20" fmla="*/ 189652 w 330200"/>
                <a:gd name="connsiteY20" fmla="*/ 229223 h 329235"/>
                <a:gd name="connsiteX21" fmla="*/ 189652 w 330200"/>
                <a:gd name="connsiteY21" fmla="*/ 128917 h 329235"/>
                <a:gd name="connsiteX22" fmla="*/ 140550 w 330200"/>
                <a:gd name="connsiteY22" fmla="*/ 128917 h 329235"/>
                <a:gd name="connsiteX23" fmla="*/ 140550 w 330200"/>
                <a:gd name="connsiteY23" fmla="*/ 229223 h 329235"/>
                <a:gd name="connsiteX24" fmla="*/ 109538 w 330200"/>
                <a:gd name="connsiteY24" fmla="*/ 229223 h 329235"/>
                <a:gd name="connsiteX25" fmla="*/ 109538 w 330200"/>
                <a:gd name="connsiteY25" fmla="*/ 128917 h 329235"/>
                <a:gd name="connsiteX26" fmla="*/ 60436 w 330200"/>
                <a:gd name="connsiteY26" fmla="*/ 128917 h 329235"/>
                <a:gd name="connsiteX27" fmla="*/ 60436 w 330200"/>
                <a:gd name="connsiteY27" fmla="*/ 229223 h 329235"/>
                <a:gd name="connsiteX28" fmla="*/ 30717 w 330200"/>
                <a:gd name="connsiteY28" fmla="*/ 229223 h 329235"/>
                <a:gd name="connsiteX29" fmla="*/ 30717 w 330200"/>
                <a:gd name="connsiteY29" fmla="*/ 128917 h 329235"/>
                <a:gd name="connsiteX30" fmla="*/ 15211 w 330200"/>
                <a:gd name="connsiteY30" fmla="*/ 128917 h 329235"/>
                <a:gd name="connsiteX31" fmla="*/ 997 w 330200"/>
                <a:gd name="connsiteY31" fmla="*/ 118630 h 329235"/>
                <a:gd name="connsiteX32" fmla="*/ 7458 w 330200"/>
                <a:gd name="connsiteY32" fmla="*/ 101912 h 329235"/>
                <a:gd name="connsiteX33" fmla="*/ 157348 w 330200"/>
                <a:gd name="connsiteY33" fmla="*/ 2893 h 329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0200" h="329235">
                  <a:moveTo>
                    <a:pt x="15478" y="259385"/>
                  </a:moveTo>
                  <a:cubicBezTo>
                    <a:pt x="15478" y="259385"/>
                    <a:pt x="15478" y="259385"/>
                    <a:pt x="314722" y="259385"/>
                  </a:cubicBezTo>
                  <a:cubicBezTo>
                    <a:pt x="322461" y="259385"/>
                    <a:pt x="330200" y="265853"/>
                    <a:pt x="330200" y="274907"/>
                  </a:cubicBezTo>
                  <a:cubicBezTo>
                    <a:pt x="330200" y="274907"/>
                    <a:pt x="330200" y="274907"/>
                    <a:pt x="330200" y="313713"/>
                  </a:cubicBezTo>
                  <a:cubicBezTo>
                    <a:pt x="330200" y="322768"/>
                    <a:pt x="322461" y="329235"/>
                    <a:pt x="314722" y="329235"/>
                  </a:cubicBezTo>
                  <a:cubicBezTo>
                    <a:pt x="314722" y="329235"/>
                    <a:pt x="314722" y="329235"/>
                    <a:pt x="15478" y="329235"/>
                  </a:cubicBezTo>
                  <a:cubicBezTo>
                    <a:pt x="7739" y="329235"/>
                    <a:pt x="0" y="322768"/>
                    <a:pt x="0" y="313713"/>
                  </a:cubicBezTo>
                  <a:cubicBezTo>
                    <a:pt x="0" y="313713"/>
                    <a:pt x="0" y="313713"/>
                    <a:pt x="0" y="274907"/>
                  </a:cubicBezTo>
                  <a:cubicBezTo>
                    <a:pt x="0" y="265853"/>
                    <a:pt x="7739" y="259385"/>
                    <a:pt x="15478" y="259385"/>
                  </a:cubicBezTo>
                  <a:close/>
                  <a:moveTo>
                    <a:pt x="157348" y="2893"/>
                  </a:moveTo>
                  <a:cubicBezTo>
                    <a:pt x="161224" y="-965"/>
                    <a:pt x="168977" y="-965"/>
                    <a:pt x="172854" y="2893"/>
                  </a:cubicBezTo>
                  <a:cubicBezTo>
                    <a:pt x="172854" y="2893"/>
                    <a:pt x="172854" y="2893"/>
                    <a:pt x="322743" y="101912"/>
                  </a:cubicBezTo>
                  <a:cubicBezTo>
                    <a:pt x="329204" y="105770"/>
                    <a:pt x="331788" y="112200"/>
                    <a:pt x="329204" y="118630"/>
                  </a:cubicBezTo>
                  <a:cubicBezTo>
                    <a:pt x="327912" y="125060"/>
                    <a:pt x="321451" y="128917"/>
                    <a:pt x="314990" y="128917"/>
                  </a:cubicBezTo>
                  <a:cubicBezTo>
                    <a:pt x="314990" y="128917"/>
                    <a:pt x="314990" y="128917"/>
                    <a:pt x="299484" y="128917"/>
                  </a:cubicBezTo>
                  <a:cubicBezTo>
                    <a:pt x="299484" y="128917"/>
                    <a:pt x="299484" y="128917"/>
                    <a:pt x="299484" y="229223"/>
                  </a:cubicBezTo>
                  <a:cubicBezTo>
                    <a:pt x="299484" y="229223"/>
                    <a:pt x="299484" y="229223"/>
                    <a:pt x="269765" y="229223"/>
                  </a:cubicBezTo>
                  <a:cubicBezTo>
                    <a:pt x="269765" y="229223"/>
                    <a:pt x="269765" y="229223"/>
                    <a:pt x="269765" y="128917"/>
                  </a:cubicBezTo>
                  <a:cubicBezTo>
                    <a:pt x="269765" y="128917"/>
                    <a:pt x="269765" y="128917"/>
                    <a:pt x="220663" y="128917"/>
                  </a:cubicBezTo>
                  <a:cubicBezTo>
                    <a:pt x="220663" y="128917"/>
                    <a:pt x="220663" y="128917"/>
                    <a:pt x="220663" y="229223"/>
                  </a:cubicBezTo>
                  <a:cubicBezTo>
                    <a:pt x="220663" y="229223"/>
                    <a:pt x="220663" y="229223"/>
                    <a:pt x="189652" y="229223"/>
                  </a:cubicBezTo>
                  <a:cubicBezTo>
                    <a:pt x="189652" y="229223"/>
                    <a:pt x="189652" y="229223"/>
                    <a:pt x="189652" y="128917"/>
                  </a:cubicBezTo>
                  <a:cubicBezTo>
                    <a:pt x="189652" y="128917"/>
                    <a:pt x="189652" y="128917"/>
                    <a:pt x="140550" y="128917"/>
                  </a:cubicBezTo>
                  <a:cubicBezTo>
                    <a:pt x="140550" y="128917"/>
                    <a:pt x="140550" y="128917"/>
                    <a:pt x="140550" y="229223"/>
                  </a:cubicBezTo>
                  <a:cubicBezTo>
                    <a:pt x="140550" y="229223"/>
                    <a:pt x="140550" y="229223"/>
                    <a:pt x="109538" y="229223"/>
                  </a:cubicBezTo>
                  <a:cubicBezTo>
                    <a:pt x="109538" y="229223"/>
                    <a:pt x="109538" y="229223"/>
                    <a:pt x="109538" y="128917"/>
                  </a:cubicBezTo>
                  <a:cubicBezTo>
                    <a:pt x="109538" y="128917"/>
                    <a:pt x="109538" y="128917"/>
                    <a:pt x="60436" y="128917"/>
                  </a:cubicBezTo>
                  <a:cubicBezTo>
                    <a:pt x="60436" y="128917"/>
                    <a:pt x="60436" y="128917"/>
                    <a:pt x="60436" y="229223"/>
                  </a:cubicBezTo>
                  <a:cubicBezTo>
                    <a:pt x="60436" y="229223"/>
                    <a:pt x="60436" y="229223"/>
                    <a:pt x="30717" y="229223"/>
                  </a:cubicBezTo>
                  <a:cubicBezTo>
                    <a:pt x="30717" y="229223"/>
                    <a:pt x="30717" y="229223"/>
                    <a:pt x="30717" y="128917"/>
                  </a:cubicBezTo>
                  <a:cubicBezTo>
                    <a:pt x="30717" y="128917"/>
                    <a:pt x="30717" y="128917"/>
                    <a:pt x="15211" y="128917"/>
                  </a:cubicBezTo>
                  <a:cubicBezTo>
                    <a:pt x="8750" y="128917"/>
                    <a:pt x="2290" y="125060"/>
                    <a:pt x="997" y="118630"/>
                  </a:cubicBezTo>
                  <a:cubicBezTo>
                    <a:pt x="-1587" y="112200"/>
                    <a:pt x="997" y="105770"/>
                    <a:pt x="7458" y="101912"/>
                  </a:cubicBezTo>
                  <a:cubicBezTo>
                    <a:pt x="7458" y="101912"/>
                    <a:pt x="7458" y="101912"/>
                    <a:pt x="157348" y="289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8965"/>
              <a:endParaRPr sz="2400">
                <a:solidFill>
                  <a:prstClr val="white"/>
                </a:solidFill>
                <a:latin typeface="+mn-ea"/>
                <a:cs typeface="+mn-lt"/>
                <a:sym typeface="FZHei-B01S" panose="02010601030101010101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9024620" y="1758950"/>
            <a:ext cx="2748915" cy="3462655"/>
            <a:chOff x="8170814" y="1912116"/>
            <a:chExt cx="2749722" cy="3463424"/>
          </a:xfrm>
        </p:grpSpPr>
        <p:grpSp>
          <p:nvGrpSpPr>
            <p:cNvPr id="21" name="组合 20"/>
            <p:cNvGrpSpPr/>
            <p:nvPr/>
          </p:nvGrpSpPr>
          <p:grpSpPr>
            <a:xfrm>
              <a:off x="8170814" y="1912116"/>
              <a:ext cx="2611177" cy="3463424"/>
              <a:chOff x="1193500" y="1491637"/>
              <a:chExt cx="3761195" cy="3463424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31" name="文本框 127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lvl="0" algn="ctr" defTabSz="1218565">
                    <a:lnSpc>
                      <a:spcPts val="18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sym typeface="FZHei-B01S" panose="02010601030101010101" pitchFamily="2" charset="-122"/>
                    </a:rPr>
                    <a:t>请在此处添加具体内容，文字尽量言简意赅，简单说明即可，不必过于繁琐，注意板面美观度。</a:t>
                  </a:r>
                </a:p>
              </p:txBody>
            </p:sp>
            <p:sp>
              <p:nvSpPr>
                <p:cNvPr id="32" name="矩形 31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ctr" defTabSz="608965"/>
                  <a:r>
                    <a:rPr lang="zh-CN" altLang="en-US" sz="146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cs typeface="+mn-ea"/>
                      <a:sym typeface="+mn-lt"/>
                    </a:rPr>
                    <a:t>添加标题</a:t>
                  </a:r>
                  <a:endParaRPr kumimoji="0" lang="zh-CN" altLang="en-US" sz="146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+mn-ea"/>
                    <a:cs typeface="+mn-ea"/>
                    <a:sym typeface="+mn-lt"/>
                  </a:endParaRPr>
                </a:p>
                <a:p>
                  <a:pPr algn="r" defTabSz="608965"/>
                  <a:endParaRPr lang="zh-CN" altLang="en-US" sz="1465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sym typeface="FZHei-B01S" panose="02010601030101010101" pitchFamily="2" charset="-122"/>
                  </a:endParaRPr>
                </a:p>
              </p:txBody>
            </p:sp>
          </p:grpSp>
          <p:grpSp>
            <p:nvGrpSpPr>
              <p:cNvPr id="25" name="组合 24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9" name="文本框 125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lvl="0" algn="ctr" defTabSz="1218565">
                    <a:lnSpc>
                      <a:spcPts val="18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sym typeface="FZHei-B01S" panose="02010601030101010101" pitchFamily="2" charset="-122"/>
                    </a:rPr>
                    <a:t>请在此处添加具体内容，文字尽量言简意赅，简单说明即可，不必过于繁琐，注意板面美观度。</a:t>
                  </a: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zh-CN" altLang="en-US" sz="146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cs typeface="+mn-ea"/>
                      <a:sym typeface="+mn-lt"/>
                    </a:rPr>
                    <a:t>添加标题</a:t>
                  </a:r>
                  <a:endParaRPr lang="zh-CN" altLang="en-US" sz="146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6" name="组合 25"/>
              <p:cNvGrpSpPr/>
              <p:nvPr/>
            </p:nvGrpSpPr>
            <p:grpSpPr>
              <a:xfrm>
                <a:off x="1193500" y="4139453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7" name="文本框 123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Autofit/>
                </a:bodyPr>
                <a:lstStyle/>
                <a:p>
                  <a:pPr lvl="0" algn="ctr" defTabSz="1218565">
                    <a:lnSpc>
                      <a:spcPts val="18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sym typeface="FZHei-B01S" panose="02010601030101010101" pitchFamily="2" charset="-122"/>
                    </a:rPr>
                    <a:t>请在此处添加具体内容，文字尽量言简意赅，简单说明即可，不必过于繁琐，注意板面美观度。</a:t>
                  </a:r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zh-CN" altLang="en-US" sz="146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  <a:cs typeface="+mn-ea"/>
                      <a:sym typeface="+mn-lt"/>
                    </a:rPr>
                    <a:t>添加标题</a:t>
                  </a:r>
                  <a:endParaRPr lang="zh-CN" altLang="en-US" sz="146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cs typeface="+mn-ea"/>
                    <a:sym typeface="+mn-lt"/>
                  </a:endParaRPr>
                </a:p>
              </p:txBody>
            </p:sp>
          </p:grpSp>
        </p:grpSp>
        <p:cxnSp>
          <p:nvCxnSpPr>
            <p:cNvPr id="22" name="直接连接符 21"/>
            <p:cNvCxnSpPr/>
            <p:nvPr/>
          </p:nvCxnSpPr>
          <p:spPr>
            <a:xfrm>
              <a:off x="8472264" y="2924944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8472264" y="4263691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gallery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64477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时间管理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3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</a:t>
            </a:r>
            <a:r>
              <a:rPr lang="en-US" sz="2000" b="1" dirty="0">
                <a:cs typeface="+mn-lt"/>
              </a:rPr>
              <a:t>3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0636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cs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2118703" y="196566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>
              <a:cs typeface="+mn-lt"/>
            </a:endParaRPr>
          </a:p>
        </p:txBody>
      </p:sp>
      <p:sp>
        <p:nvSpPr>
          <p:cNvPr id="30" name="Freeform 192"/>
          <p:cNvSpPr>
            <a:spLocks noEditPoints="1"/>
          </p:cNvSpPr>
          <p:nvPr/>
        </p:nvSpPr>
        <p:spPr bwMode="auto">
          <a:xfrm>
            <a:off x="1278131" y="2989406"/>
            <a:ext cx="1153164" cy="2723159"/>
          </a:xfrm>
          <a:custGeom>
            <a:avLst/>
            <a:gdLst>
              <a:gd name="T0" fmla="*/ 2147483646 w 693"/>
              <a:gd name="T1" fmla="*/ 2147483646 h 1641"/>
              <a:gd name="T2" fmla="*/ 2147483646 w 693"/>
              <a:gd name="T3" fmla="*/ 2147483646 h 1641"/>
              <a:gd name="T4" fmla="*/ 2147483646 w 693"/>
              <a:gd name="T5" fmla="*/ 2147483646 h 1641"/>
              <a:gd name="T6" fmla="*/ 2147483646 w 693"/>
              <a:gd name="T7" fmla="*/ 2147483646 h 1641"/>
              <a:gd name="T8" fmla="*/ 2147483646 w 693"/>
              <a:gd name="T9" fmla="*/ 2147483646 h 1641"/>
              <a:gd name="T10" fmla="*/ 2147483646 w 693"/>
              <a:gd name="T11" fmla="*/ 2147483646 h 1641"/>
              <a:gd name="T12" fmla="*/ 2147483646 w 693"/>
              <a:gd name="T13" fmla="*/ 2147483646 h 1641"/>
              <a:gd name="T14" fmla="*/ 2147483646 w 693"/>
              <a:gd name="T15" fmla="*/ 2147483646 h 1641"/>
              <a:gd name="T16" fmla="*/ 2147483646 w 693"/>
              <a:gd name="T17" fmla="*/ 2147483646 h 1641"/>
              <a:gd name="T18" fmla="*/ 2147483646 w 693"/>
              <a:gd name="T19" fmla="*/ 2147483646 h 1641"/>
              <a:gd name="T20" fmla="*/ 2147483646 w 693"/>
              <a:gd name="T21" fmla="*/ 0 h 1641"/>
              <a:gd name="T22" fmla="*/ 2147483646 w 693"/>
              <a:gd name="T23" fmla="*/ 2147483646 h 1641"/>
              <a:gd name="T24" fmla="*/ 2147483646 w 693"/>
              <a:gd name="T25" fmla="*/ 2147483646 h 1641"/>
              <a:gd name="T26" fmla="*/ 2147483646 w 693"/>
              <a:gd name="T27" fmla="*/ 2147483646 h 1641"/>
              <a:gd name="T28" fmla="*/ 2147483646 w 693"/>
              <a:gd name="T29" fmla="*/ 2147483646 h 1641"/>
              <a:gd name="T30" fmla="*/ 2147483646 w 693"/>
              <a:gd name="T31" fmla="*/ 2147483646 h 1641"/>
              <a:gd name="T32" fmla="*/ 2147483646 w 693"/>
              <a:gd name="T33" fmla="*/ 2147483646 h 1641"/>
              <a:gd name="T34" fmla="*/ 2147483646 w 693"/>
              <a:gd name="T35" fmla="*/ 2147483646 h 1641"/>
              <a:gd name="T36" fmla="*/ 2147483646 w 693"/>
              <a:gd name="T37" fmla="*/ 2147483646 h 1641"/>
              <a:gd name="T38" fmla="*/ 2147483646 w 693"/>
              <a:gd name="T39" fmla="*/ 2147483646 h 1641"/>
              <a:gd name="T40" fmla="*/ 2147483646 w 693"/>
              <a:gd name="T41" fmla="*/ 2147483646 h 1641"/>
              <a:gd name="T42" fmla="*/ 2147483646 w 693"/>
              <a:gd name="T43" fmla="*/ 2147483646 h 1641"/>
              <a:gd name="T44" fmla="*/ 2147483646 w 693"/>
              <a:gd name="T45" fmla="*/ 2147483646 h 1641"/>
              <a:gd name="T46" fmla="*/ 2147483646 w 693"/>
              <a:gd name="T47" fmla="*/ 2147483646 h 1641"/>
              <a:gd name="T48" fmla="*/ 2147483646 w 693"/>
              <a:gd name="T49" fmla="*/ 2147483646 h 1641"/>
              <a:gd name="T50" fmla="*/ 2147483646 w 693"/>
              <a:gd name="T51" fmla="*/ 2147483646 h 1641"/>
              <a:gd name="T52" fmla="*/ 2147483646 w 693"/>
              <a:gd name="T53" fmla="*/ 2147483646 h 1641"/>
              <a:gd name="T54" fmla="*/ 2147483646 w 693"/>
              <a:gd name="T55" fmla="*/ 2147483646 h 1641"/>
              <a:gd name="T56" fmla="*/ 2147483646 w 693"/>
              <a:gd name="T57" fmla="*/ 2147483646 h 1641"/>
              <a:gd name="T58" fmla="*/ 2147483646 w 693"/>
              <a:gd name="T59" fmla="*/ 2147483646 h 1641"/>
              <a:gd name="T60" fmla="*/ 2147483646 w 693"/>
              <a:gd name="T61" fmla="*/ 2147483646 h 1641"/>
              <a:gd name="T62" fmla="*/ 2147483646 w 693"/>
              <a:gd name="T63" fmla="*/ 2147483646 h 1641"/>
              <a:gd name="T64" fmla="*/ 2147483646 w 693"/>
              <a:gd name="T65" fmla="*/ 2147483646 h 1641"/>
              <a:gd name="T66" fmla="*/ 2147483646 w 693"/>
              <a:gd name="T67" fmla="*/ 2147483646 h 1641"/>
              <a:gd name="T68" fmla="*/ 2147483646 w 693"/>
              <a:gd name="T69" fmla="*/ 2147483646 h 1641"/>
              <a:gd name="T70" fmla="*/ 2147483646 w 693"/>
              <a:gd name="T71" fmla="*/ 2147483646 h 1641"/>
              <a:gd name="T72" fmla="*/ 2147483646 w 693"/>
              <a:gd name="T73" fmla="*/ 2147483646 h 1641"/>
              <a:gd name="T74" fmla="*/ 2147483646 w 693"/>
              <a:gd name="T75" fmla="*/ 2147483646 h 1641"/>
              <a:gd name="T76" fmla="*/ 2147483646 w 693"/>
              <a:gd name="T77" fmla="*/ 2147483646 h 1641"/>
              <a:gd name="T78" fmla="*/ 2147483646 w 693"/>
              <a:gd name="T79" fmla="*/ 2147483646 h 1641"/>
              <a:gd name="T80" fmla="*/ 2147483646 w 693"/>
              <a:gd name="T81" fmla="*/ 2147483646 h 1641"/>
              <a:gd name="T82" fmla="*/ 2147483646 w 693"/>
              <a:gd name="T83" fmla="*/ 2147483646 h 1641"/>
              <a:gd name="T84" fmla="*/ 2147483646 w 693"/>
              <a:gd name="T85" fmla="*/ 2147483646 h 1641"/>
              <a:gd name="T86" fmla="*/ 2147483646 w 693"/>
              <a:gd name="T87" fmla="*/ 2147483646 h 164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693"/>
              <a:gd name="T133" fmla="*/ 0 h 1641"/>
              <a:gd name="T134" fmla="*/ 693 w 693"/>
              <a:gd name="T135" fmla="*/ 1641 h 1641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693" h="1641">
                <a:moveTo>
                  <a:pt x="669" y="1590"/>
                </a:moveTo>
                <a:cubicBezTo>
                  <a:pt x="650" y="1579"/>
                  <a:pt x="636" y="1550"/>
                  <a:pt x="629" y="1542"/>
                </a:cubicBezTo>
                <a:cubicBezTo>
                  <a:pt x="622" y="1535"/>
                  <a:pt x="631" y="1537"/>
                  <a:pt x="625" y="1522"/>
                </a:cubicBezTo>
                <a:cubicBezTo>
                  <a:pt x="619" y="1507"/>
                  <a:pt x="600" y="1419"/>
                  <a:pt x="597" y="1391"/>
                </a:cubicBezTo>
                <a:cubicBezTo>
                  <a:pt x="593" y="1362"/>
                  <a:pt x="595" y="1265"/>
                  <a:pt x="582" y="1219"/>
                </a:cubicBezTo>
                <a:cubicBezTo>
                  <a:pt x="568" y="1173"/>
                  <a:pt x="526" y="1025"/>
                  <a:pt x="520" y="985"/>
                </a:cubicBezTo>
                <a:cubicBezTo>
                  <a:pt x="514" y="944"/>
                  <a:pt x="505" y="903"/>
                  <a:pt x="505" y="881"/>
                </a:cubicBezTo>
                <a:cubicBezTo>
                  <a:pt x="505" y="858"/>
                  <a:pt x="503" y="843"/>
                  <a:pt x="496" y="827"/>
                </a:cubicBezTo>
                <a:cubicBezTo>
                  <a:pt x="490" y="811"/>
                  <a:pt x="498" y="789"/>
                  <a:pt x="498" y="789"/>
                </a:cubicBezTo>
                <a:cubicBezTo>
                  <a:pt x="498" y="789"/>
                  <a:pt x="514" y="801"/>
                  <a:pt x="524" y="810"/>
                </a:cubicBezTo>
                <a:cubicBezTo>
                  <a:pt x="534" y="819"/>
                  <a:pt x="534" y="805"/>
                  <a:pt x="529" y="785"/>
                </a:cubicBezTo>
                <a:cubicBezTo>
                  <a:pt x="524" y="765"/>
                  <a:pt x="527" y="754"/>
                  <a:pt x="532" y="760"/>
                </a:cubicBezTo>
                <a:cubicBezTo>
                  <a:pt x="537" y="767"/>
                  <a:pt x="541" y="728"/>
                  <a:pt x="553" y="705"/>
                </a:cubicBezTo>
                <a:cubicBezTo>
                  <a:pt x="566" y="681"/>
                  <a:pt x="593" y="633"/>
                  <a:pt x="587" y="606"/>
                </a:cubicBezTo>
                <a:cubicBezTo>
                  <a:pt x="581" y="578"/>
                  <a:pt x="578" y="530"/>
                  <a:pt x="571" y="506"/>
                </a:cubicBezTo>
                <a:cubicBezTo>
                  <a:pt x="563" y="483"/>
                  <a:pt x="556" y="441"/>
                  <a:pt x="547" y="415"/>
                </a:cubicBezTo>
                <a:cubicBezTo>
                  <a:pt x="538" y="389"/>
                  <a:pt x="540" y="376"/>
                  <a:pt x="529" y="350"/>
                </a:cubicBezTo>
                <a:cubicBezTo>
                  <a:pt x="517" y="324"/>
                  <a:pt x="505" y="295"/>
                  <a:pt x="505" y="282"/>
                </a:cubicBezTo>
                <a:cubicBezTo>
                  <a:pt x="505" y="275"/>
                  <a:pt x="502" y="269"/>
                  <a:pt x="491" y="265"/>
                </a:cubicBezTo>
                <a:cubicBezTo>
                  <a:pt x="483" y="261"/>
                  <a:pt x="469" y="258"/>
                  <a:pt x="449" y="255"/>
                </a:cubicBezTo>
                <a:cubicBezTo>
                  <a:pt x="428" y="252"/>
                  <a:pt x="409" y="248"/>
                  <a:pt x="394" y="243"/>
                </a:cubicBezTo>
                <a:cubicBezTo>
                  <a:pt x="393" y="243"/>
                  <a:pt x="392" y="242"/>
                  <a:pt x="391" y="242"/>
                </a:cubicBezTo>
                <a:cubicBezTo>
                  <a:pt x="391" y="242"/>
                  <a:pt x="390" y="242"/>
                  <a:pt x="390" y="242"/>
                </a:cubicBezTo>
                <a:cubicBezTo>
                  <a:pt x="370" y="235"/>
                  <a:pt x="344" y="214"/>
                  <a:pt x="344" y="214"/>
                </a:cubicBezTo>
                <a:cubicBezTo>
                  <a:pt x="336" y="225"/>
                  <a:pt x="336" y="225"/>
                  <a:pt x="336" y="225"/>
                </a:cubicBezTo>
                <a:cubicBezTo>
                  <a:pt x="339" y="221"/>
                  <a:pt x="341" y="218"/>
                  <a:pt x="344" y="214"/>
                </a:cubicBezTo>
                <a:cubicBezTo>
                  <a:pt x="341" y="211"/>
                  <a:pt x="336" y="204"/>
                  <a:pt x="341" y="204"/>
                </a:cubicBezTo>
                <a:cubicBezTo>
                  <a:pt x="352" y="203"/>
                  <a:pt x="354" y="159"/>
                  <a:pt x="360" y="146"/>
                </a:cubicBezTo>
                <a:cubicBezTo>
                  <a:pt x="366" y="133"/>
                  <a:pt x="364" y="124"/>
                  <a:pt x="360" y="112"/>
                </a:cubicBezTo>
                <a:cubicBezTo>
                  <a:pt x="356" y="101"/>
                  <a:pt x="364" y="84"/>
                  <a:pt x="354" y="65"/>
                </a:cubicBezTo>
                <a:cubicBezTo>
                  <a:pt x="344" y="47"/>
                  <a:pt x="358" y="24"/>
                  <a:pt x="344" y="22"/>
                </a:cubicBezTo>
                <a:cubicBezTo>
                  <a:pt x="330" y="20"/>
                  <a:pt x="335" y="3"/>
                  <a:pt x="322" y="3"/>
                </a:cubicBezTo>
                <a:cubicBezTo>
                  <a:pt x="318" y="3"/>
                  <a:pt x="315" y="2"/>
                  <a:pt x="313" y="0"/>
                </a:cubicBezTo>
                <a:cubicBezTo>
                  <a:pt x="302" y="21"/>
                  <a:pt x="285" y="14"/>
                  <a:pt x="285" y="14"/>
                </a:cubicBezTo>
                <a:cubicBezTo>
                  <a:pt x="259" y="8"/>
                  <a:pt x="242" y="14"/>
                  <a:pt x="230" y="23"/>
                </a:cubicBezTo>
                <a:cubicBezTo>
                  <a:pt x="230" y="23"/>
                  <a:pt x="229" y="24"/>
                  <a:pt x="228" y="24"/>
                </a:cubicBezTo>
                <a:cubicBezTo>
                  <a:pt x="213" y="38"/>
                  <a:pt x="208" y="57"/>
                  <a:pt x="208" y="58"/>
                </a:cubicBezTo>
                <a:cubicBezTo>
                  <a:pt x="207" y="65"/>
                  <a:pt x="206" y="72"/>
                  <a:pt x="206" y="77"/>
                </a:cubicBezTo>
                <a:cubicBezTo>
                  <a:pt x="208" y="95"/>
                  <a:pt x="213" y="113"/>
                  <a:pt x="214" y="121"/>
                </a:cubicBezTo>
                <a:cubicBezTo>
                  <a:pt x="215" y="128"/>
                  <a:pt x="219" y="158"/>
                  <a:pt x="225" y="158"/>
                </a:cubicBezTo>
                <a:cubicBezTo>
                  <a:pt x="231" y="158"/>
                  <a:pt x="233" y="159"/>
                  <a:pt x="233" y="159"/>
                </a:cubicBezTo>
                <a:cubicBezTo>
                  <a:pt x="233" y="159"/>
                  <a:pt x="240" y="182"/>
                  <a:pt x="240" y="200"/>
                </a:cubicBezTo>
                <a:cubicBezTo>
                  <a:pt x="240" y="208"/>
                  <a:pt x="240" y="212"/>
                  <a:pt x="240" y="215"/>
                </a:cubicBezTo>
                <a:cubicBezTo>
                  <a:pt x="240" y="215"/>
                  <a:pt x="240" y="215"/>
                  <a:pt x="240" y="215"/>
                </a:cubicBezTo>
                <a:cubicBezTo>
                  <a:pt x="240" y="215"/>
                  <a:pt x="240" y="215"/>
                  <a:pt x="240" y="215"/>
                </a:cubicBezTo>
                <a:cubicBezTo>
                  <a:pt x="240" y="215"/>
                  <a:pt x="240" y="215"/>
                  <a:pt x="240" y="215"/>
                </a:cubicBezTo>
                <a:cubicBezTo>
                  <a:pt x="240" y="215"/>
                  <a:pt x="224" y="238"/>
                  <a:pt x="206" y="246"/>
                </a:cubicBezTo>
                <a:cubicBezTo>
                  <a:pt x="188" y="255"/>
                  <a:pt x="162" y="268"/>
                  <a:pt x="147" y="272"/>
                </a:cubicBezTo>
                <a:cubicBezTo>
                  <a:pt x="136" y="275"/>
                  <a:pt x="124" y="279"/>
                  <a:pt x="115" y="285"/>
                </a:cubicBezTo>
                <a:cubicBezTo>
                  <a:pt x="103" y="293"/>
                  <a:pt x="93" y="305"/>
                  <a:pt x="89" y="326"/>
                </a:cubicBezTo>
                <a:cubicBezTo>
                  <a:pt x="82" y="365"/>
                  <a:pt x="42" y="495"/>
                  <a:pt x="22" y="531"/>
                </a:cubicBezTo>
                <a:cubicBezTo>
                  <a:pt x="3" y="567"/>
                  <a:pt x="0" y="616"/>
                  <a:pt x="20" y="646"/>
                </a:cubicBezTo>
                <a:cubicBezTo>
                  <a:pt x="39" y="676"/>
                  <a:pt x="86" y="750"/>
                  <a:pt x="93" y="760"/>
                </a:cubicBezTo>
                <a:cubicBezTo>
                  <a:pt x="100" y="770"/>
                  <a:pt x="102" y="778"/>
                  <a:pt x="113" y="777"/>
                </a:cubicBezTo>
                <a:cubicBezTo>
                  <a:pt x="113" y="777"/>
                  <a:pt x="114" y="776"/>
                  <a:pt x="115" y="776"/>
                </a:cubicBezTo>
                <a:cubicBezTo>
                  <a:pt x="124" y="776"/>
                  <a:pt x="130" y="777"/>
                  <a:pt x="130" y="777"/>
                </a:cubicBezTo>
                <a:cubicBezTo>
                  <a:pt x="130" y="777"/>
                  <a:pt x="135" y="796"/>
                  <a:pt x="143" y="802"/>
                </a:cubicBezTo>
                <a:cubicBezTo>
                  <a:pt x="151" y="808"/>
                  <a:pt x="161" y="828"/>
                  <a:pt x="163" y="821"/>
                </a:cubicBezTo>
                <a:cubicBezTo>
                  <a:pt x="166" y="814"/>
                  <a:pt x="173" y="872"/>
                  <a:pt x="180" y="903"/>
                </a:cubicBezTo>
                <a:cubicBezTo>
                  <a:pt x="187" y="934"/>
                  <a:pt x="220" y="1152"/>
                  <a:pt x="220" y="1183"/>
                </a:cubicBezTo>
                <a:cubicBezTo>
                  <a:pt x="220" y="1214"/>
                  <a:pt x="232" y="1246"/>
                  <a:pt x="231" y="1268"/>
                </a:cubicBezTo>
                <a:cubicBezTo>
                  <a:pt x="230" y="1291"/>
                  <a:pt x="235" y="1349"/>
                  <a:pt x="236" y="1381"/>
                </a:cubicBezTo>
                <a:cubicBezTo>
                  <a:pt x="237" y="1413"/>
                  <a:pt x="267" y="1447"/>
                  <a:pt x="267" y="1470"/>
                </a:cubicBezTo>
                <a:cubicBezTo>
                  <a:pt x="267" y="1494"/>
                  <a:pt x="260" y="1505"/>
                  <a:pt x="263" y="1519"/>
                </a:cubicBezTo>
                <a:cubicBezTo>
                  <a:pt x="267" y="1532"/>
                  <a:pt x="266" y="1542"/>
                  <a:pt x="251" y="1558"/>
                </a:cubicBezTo>
                <a:cubicBezTo>
                  <a:pt x="236" y="1574"/>
                  <a:pt x="230" y="1589"/>
                  <a:pt x="231" y="1602"/>
                </a:cubicBezTo>
                <a:cubicBezTo>
                  <a:pt x="232" y="1614"/>
                  <a:pt x="236" y="1619"/>
                  <a:pt x="266" y="1620"/>
                </a:cubicBezTo>
                <a:cubicBezTo>
                  <a:pt x="296" y="1621"/>
                  <a:pt x="324" y="1613"/>
                  <a:pt x="324" y="1605"/>
                </a:cubicBezTo>
                <a:cubicBezTo>
                  <a:pt x="324" y="1598"/>
                  <a:pt x="334" y="1595"/>
                  <a:pt x="343" y="1595"/>
                </a:cubicBezTo>
                <a:cubicBezTo>
                  <a:pt x="351" y="1595"/>
                  <a:pt x="350" y="1587"/>
                  <a:pt x="346" y="1569"/>
                </a:cubicBezTo>
                <a:cubicBezTo>
                  <a:pt x="343" y="1552"/>
                  <a:pt x="330" y="1528"/>
                  <a:pt x="338" y="1531"/>
                </a:cubicBezTo>
                <a:cubicBezTo>
                  <a:pt x="345" y="1533"/>
                  <a:pt x="351" y="1528"/>
                  <a:pt x="351" y="1504"/>
                </a:cubicBezTo>
                <a:cubicBezTo>
                  <a:pt x="351" y="1479"/>
                  <a:pt x="355" y="1471"/>
                  <a:pt x="344" y="1457"/>
                </a:cubicBezTo>
                <a:cubicBezTo>
                  <a:pt x="333" y="1442"/>
                  <a:pt x="335" y="1415"/>
                  <a:pt x="338" y="1392"/>
                </a:cubicBezTo>
                <a:cubicBezTo>
                  <a:pt x="340" y="1370"/>
                  <a:pt x="348" y="1354"/>
                  <a:pt x="342" y="1327"/>
                </a:cubicBezTo>
                <a:cubicBezTo>
                  <a:pt x="335" y="1299"/>
                  <a:pt x="334" y="1266"/>
                  <a:pt x="338" y="1252"/>
                </a:cubicBezTo>
                <a:cubicBezTo>
                  <a:pt x="342" y="1239"/>
                  <a:pt x="339" y="1222"/>
                  <a:pt x="329" y="1211"/>
                </a:cubicBezTo>
                <a:cubicBezTo>
                  <a:pt x="319" y="1200"/>
                  <a:pt x="334" y="1180"/>
                  <a:pt x="334" y="1168"/>
                </a:cubicBezTo>
                <a:cubicBezTo>
                  <a:pt x="334" y="1156"/>
                  <a:pt x="330" y="1104"/>
                  <a:pt x="337" y="1052"/>
                </a:cubicBezTo>
                <a:cubicBezTo>
                  <a:pt x="343" y="999"/>
                  <a:pt x="344" y="960"/>
                  <a:pt x="345" y="946"/>
                </a:cubicBezTo>
                <a:cubicBezTo>
                  <a:pt x="346" y="933"/>
                  <a:pt x="354" y="939"/>
                  <a:pt x="372" y="991"/>
                </a:cubicBezTo>
                <a:cubicBezTo>
                  <a:pt x="391" y="1043"/>
                  <a:pt x="438" y="1205"/>
                  <a:pt x="447" y="1241"/>
                </a:cubicBezTo>
                <a:cubicBezTo>
                  <a:pt x="454" y="1272"/>
                  <a:pt x="480" y="1385"/>
                  <a:pt x="491" y="1436"/>
                </a:cubicBezTo>
                <a:cubicBezTo>
                  <a:pt x="493" y="1444"/>
                  <a:pt x="494" y="1451"/>
                  <a:pt x="495" y="1455"/>
                </a:cubicBezTo>
                <a:cubicBezTo>
                  <a:pt x="501" y="1486"/>
                  <a:pt x="509" y="1548"/>
                  <a:pt x="517" y="1548"/>
                </a:cubicBezTo>
                <a:cubicBezTo>
                  <a:pt x="526" y="1548"/>
                  <a:pt x="524" y="1554"/>
                  <a:pt x="525" y="1572"/>
                </a:cubicBezTo>
                <a:cubicBezTo>
                  <a:pt x="526" y="1589"/>
                  <a:pt x="543" y="1592"/>
                  <a:pt x="553" y="1595"/>
                </a:cubicBezTo>
                <a:cubicBezTo>
                  <a:pt x="563" y="1599"/>
                  <a:pt x="566" y="1589"/>
                  <a:pt x="566" y="1589"/>
                </a:cubicBezTo>
                <a:cubicBezTo>
                  <a:pt x="566" y="1589"/>
                  <a:pt x="582" y="1623"/>
                  <a:pt x="610" y="1626"/>
                </a:cubicBezTo>
                <a:cubicBezTo>
                  <a:pt x="639" y="1630"/>
                  <a:pt x="693" y="1641"/>
                  <a:pt x="693" y="1628"/>
                </a:cubicBezTo>
                <a:cubicBezTo>
                  <a:pt x="693" y="1614"/>
                  <a:pt x="687" y="1602"/>
                  <a:pt x="669" y="1590"/>
                </a:cubicBezTo>
                <a:close/>
                <a:moveTo>
                  <a:pt x="128" y="644"/>
                </a:moveTo>
                <a:cubicBezTo>
                  <a:pt x="128" y="632"/>
                  <a:pt x="122" y="619"/>
                  <a:pt x="115" y="608"/>
                </a:cubicBezTo>
                <a:cubicBezTo>
                  <a:pt x="105" y="594"/>
                  <a:pt x="95" y="582"/>
                  <a:pt x="99" y="575"/>
                </a:cubicBezTo>
                <a:cubicBezTo>
                  <a:pt x="105" y="563"/>
                  <a:pt x="110" y="563"/>
                  <a:pt x="115" y="554"/>
                </a:cubicBezTo>
                <a:cubicBezTo>
                  <a:pt x="118" y="549"/>
                  <a:pt x="121" y="541"/>
                  <a:pt x="125" y="524"/>
                </a:cubicBezTo>
                <a:cubicBezTo>
                  <a:pt x="124" y="559"/>
                  <a:pt x="136" y="611"/>
                  <a:pt x="128" y="644"/>
                </a:cubicBezTo>
                <a:close/>
                <a:moveTo>
                  <a:pt x="411" y="689"/>
                </a:moveTo>
                <a:cubicBezTo>
                  <a:pt x="407" y="690"/>
                  <a:pt x="402" y="690"/>
                  <a:pt x="395" y="690"/>
                </a:cubicBezTo>
                <a:cubicBezTo>
                  <a:pt x="395" y="685"/>
                  <a:pt x="395" y="680"/>
                  <a:pt x="393" y="674"/>
                </a:cubicBezTo>
                <a:cubicBezTo>
                  <a:pt x="389" y="655"/>
                  <a:pt x="367" y="523"/>
                  <a:pt x="351" y="448"/>
                </a:cubicBezTo>
                <a:cubicBezTo>
                  <a:pt x="335" y="373"/>
                  <a:pt x="318" y="317"/>
                  <a:pt x="314" y="307"/>
                </a:cubicBezTo>
                <a:cubicBezTo>
                  <a:pt x="310" y="297"/>
                  <a:pt x="323" y="293"/>
                  <a:pt x="323" y="293"/>
                </a:cubicBezTo>
                <a:cubicBezTo>
                  <a:pt x="299" y="269"/>
                  <a:pt x="299" y="269"/>
                  <a:pt x="299" y="269"/>
                </a:cubicBezTo>
                <a:cubicBezTo>
                  <a:pt x="288" y="274"/>
                  <a:pt x="280" y="291"/>
                  <a:pt x="280" y="291"/>
                </a:cubicBezTo>
                <a:cubicBezTo>
                  <a:pt x="280" y="291"/>
                  <a:pt x="292" y="299"/>
                  <a:pt x="294" y="307"/>
                </a:cubicBezTo>
                <a:cubicBezTo>
                  <a:pt x="296" y="315"/>
                  <a:pt x="292" y="325"/>
                  <a:pt x="286" y="343"/>
                </a:cubicBezTo>
                <a:cubicBezTo>
                  <a:pt x="281" y="362"/>
                  <a:pt x="288" y="443"/>
                  <a:pt x="295" y="485"/>
                </a:cubicBezTo>
                <a:cubicBezTo>
                  <a:pt x="302" y="527"/>
                  <a:pt x="315" y="621"/>
                  <a:pt x="323" y="669"/>
                </a:cubicBezTo>
                <a:cubicBezTo>
                  <a:pt x="324" y="677"/>
                  <a:pt x="326" y="683"/>
                  <a:pt x="327" y="689"/>
                </a:cubicBezTo>
                <a:cubicBezTo>
                  <a:pt x="308" y="688"/>
                  <a:pt x="289" y="687"/>
                  <a:pt x="274" y="687"/>
                </a:cubicBezTo>
                <a:cubicBezTo>
                  <a:pt x="232" y="687"/>
                  <a:pt x="191" y="692"/>
                  <a:pt x="191" y="692"/>
                </a:cubicBezTo>
                <a:cubicBezTo>
                  <a:pt x="191" y="692"/>
                  <a:pt x="199" y="672"/>
                  <a:pt x="212" y="643"/>
                </a:cubicBezTo>
                <a:cubicBezTo>
                  <a:pt x="224" y="615"/>
                  <a:pt x="226" y="589"/>
                  <a:pt x="235" y="542"/>
                </a:cubicBezTo>
                <a:cubicBezTo>
                  <a:pt x="245" y="495"/>
                  <a:pt x="237" y="463"/>
                  <a:pt x="237" y="406"/>
                </a:cubicBezTo>
                <a:cubicBezTo>
                  <a:pt x="237" y="361"/>
                  <a:pt x="234" y="300"/>
                  <a:pt x="231" y="263"/>
                </a:cubicBezTo>
                <a:cubicBezTo>
                  <a:pt x="231" y="257"/>
                  <a:pt x="231" y="235"/>
                  <a:pt x="248" y="225"/>
                </a:cubicBezTo>
                <a:cubicBezTo>
                  <a:pt x="257" y="236"/>
                  <a:pt x="268" y="248"/>
                  <a:pt x="281" y="257"/>
                </a:cubicBezTo>
                <a:cubicBezTo>
                  <a:pt x="304" y="273"/>
                  <a:pt x="306" y="261"/>
                  <a:pt x="320" y="244"/>
                </a:cubicBezTo>
                <a:cubicBezTo>
                  <a:pt x="326" y="237"/>
                  <a:pt x="330" y="232"/>
                  <a:pt x="334" y="227"/>
                </a:cubicBezTo>
                <a:cubicBezTo>
                  <a:pt x="334" y="227"/>
                  <a:pt x="334" y="227"/>
                  <a:pt x="334" y="227"/>
                </a:cubicBezTo>
                <a:cubicBezTo>
                  <a:pt x="353" y="218"/>
                  <a:pt x="370" y="255"/>
                  <a:pt x="370" y="255"/>
                </a:cubicBezTo>
                <a:cubicBezTo>
                  <a:pt x="382" y="288"/>
                  <a:pt x="381" y="349"/>
                  <a:pt x="381" y="413"/>
                </a:cubicBezTo>
                <a:cubicBezTo>
                  <a:pt x="381" y="478"/>
                  <a:pt x="393" y="542"/>
                  <a:pt x="406" y="589"/>
                </a:cubicBezTo>
                <a:cubicBezTo>
                  <a:pt x="418" y="636"/>
                  <a:pt x="437" y="678"/>
                  <a:pt x="437" y="678"/>
                </a:cubicBezTo>
                <a:cubicBezTo>
                  <a:pt x="437" y="678"/>
                  <a:pt x="426" y="684"/>
                  <a:pt x="411" y="689"/>
                </a:cubicBezTo>
                <a:close/>
                <a:moveTo>
                  <a:pt x="491" y="631"/>
                </a:moveTo>
                <a:cubicBezTo>
                  <a:pt x="489" y="627"/>
                  <a:pt x="490" y="600"/>
                  <a:pt x="484" y="579"/>
                </a:cubicBezTo>
                <a:cubicBezTo>
                  <a:pt x="477" y="556"/>
                  <a:pt x="474" y="524"/>
                  <a:pt x="473" y="485"/>
                </a:cubicBezTo>
                <a:cubicBezTo>
                  <a:pt x="473" y="485"/>
                  <a:pt x="482" y="518"/>
                  <a:pt x="491" y="538"/>
                </a:cubicBezTo>
                <a:cubicBezTo>
                  <a:pt x="495" y="547"/>
                  <a:pt x="498" y="553"/>
                  <a:pt x="501" y="553"/>
                </a:cubicBezTo>
                <a:cubicBezTo>
                  <a:pt x="511" y="556"/>
                  <a:pt x="512" y="570"/>
                  <a:pt x="501" y="576"/>
                </a:cubicBezTo>
                <a:cubicBezTo>
                  <a:pt x="490" y="582"/>
                  <a:pt x="498" y="624"/>
                  <a:pt x="493" y="630"/>
                </a:cubicBezTo>
                <a:cubicBezTo>
                  <a:pt x="492" y="631"/>
                  <a:pt x="491" y="631"/>
                  <a:pt x="491" y="631"/>
                </a:cubicBez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31" name="Oval 12"/>
          <p:cNvSpPr/>
          <p:nvPr/>
        </p:nvSpPr>
        <p:spPr>
          <a:xfrm>
            <a:off x="2245067" y="3042849"/>
            <a:ext cx="217939" cy="217939"/>
          </a:xfrm>
          <a:prstGeom prst="ellipse">
            <a:avLst/>
          </a:prstGeom>
          <a:noFill/>
          <a:ln w="38100">
            <a:solidFill>
              <a:srgbClr val="ACD0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0" tIns="60949" rIns="121900" bIns="60949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32" name="Oval 13"/>
          <p:cNvSpPr/>
          <p:nvPr/>
        </p:nvSpPr>
        <p:spPr>
          <a:xfrm>
            <a:off x="3650024" y="2194376"/>
            <a:ext cx="217939" cy="217936"/>
          </a:xfrm>
          <a:prstGeom prst="ellipse">
            <a:avLst/>
          </a:prstGeom>
          <a:noFill/>
          <a:ln w="38100">
            <a:solidFill>
              <a:srgbClr val="D5D6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0" tIns="60949" rIns="121900" bIns="60949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33" name="Oval 14"/>
          <p:cNvSpPr/>
          <p:nvPr/>
        </p:nvSpPr>
        <p:spPr>
          <a:xfrm>
            <a:off x="4968228" y="2717001"/>
            <a:ext cx="217936" cy="217939"/>
          </a:xfrm>
          <a:prstGeom prst="ellipse">
            <a:avLst/>
          </a:prstGeom>
          <a:noFill/>
          <a:ln w="38100">
            <a:solidFill>
              <a:srgbClr val="E9DA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0" tIns="60949" rIns="121900" bIns="60949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34" name="Oval 15"/>
          <p:cNvSpPr/>
          <p:nvPr/>
        </p:nvSpPr>
        <p:spPr>
          <a:xfrm>
            <a:off x="6426081" y="1688675"/>
            <a:ext cx="217939" cy="217939"/>
          </a:xfrm>
          <a:prstGeom prst="ellipse">
            <a:avLst/>
          </a:prstGeom>
          <a:noFill/>
          <a:ln w="38100">
            <a:solidFill>
              <a:srgbClr val="B4D1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0" tIns="60949" rIns="121900" bIns="60949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35" name="Oval 16"/>
          <p:cNvSpPr/>
          <p:nvPr/>
        </p:nvSpPr>
        <p:spPr>
          <a:xfrm>
            <a:off x="7731591" y="1750036"/>
            <a:ext cx="215821" cy="215821"/>
          </a:xfrm>
          <a:prstGeom prst="ellipse">
            <a:avLst/>
          </a:prstGeom>
          <a:noFill/>
          <a:ln w="38100">
            <a:solidFill>
              <a:srgbClr val="E7E4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0" tIns="60949" rIns="121900" bIns="60949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36" name="Oval 17"/>
          <p:cNvSpPr/>
          <p:nvPr/>
        </p:nvSpPr>
        <p:spPr>
          <a:xfrm>
            <a:off x="8982084" y="2606973"/>
            <a:ext cx="217939" cy="217939"/>
          </a:xfrm>
          <a:prstGeom prst="ellipse">
            <a:avLst/>
          </a:prstGeom>
          <a:noFill/>
          <a:ln w="38100">
            <a:solidFill>
              <a:srgbClr val="A2C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0" tIns="60949" rIns="121900" bIns="60949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37" name="Oval 18"/>
          <p:cNvSpPr/>
          <p:nvPr/>
        </p:nvSpPr>
        <p:spPr>
          <a:xfrm>
            <a:off x="10892741" y="1470739"/>
            <a:ext cx="217936" cy="217936"/>
          </a:xfrm>
          <a:prstGeom prst="ellipse">
            <a:avLst/>
          </a:prstGeom>
          <a:noFill/>
          <a:ln w="38100">
            <a:solidFill>
              <a:srgbClr val="A0C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0" tIns="60949" rIns="121900" bIns="60949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lt"/>
              <a:sym typeface="FZHei-B01S" panose="02010601030101010101" pitchFamily="2" charset="-122"/>
            </a:endParaRPr>
          </a:p>
        </p:txBody>
      </p:sp>
      <p:cxnSp>
        <p:nvCxnSpPr>
          <p:cNvPr id="38" name="Straight Connector 20"/>
          <p:cNvCxnSpPr>
            <a:stCxn id="31" idx="7"/>
            <a:endCxn id="32" idx="3"/>
          </p:cNvCxnSpPr>
          <p:nvPr/>
        </p:nvCxnSpPr>
        <p:spPr>
          <a:xfrm flipV="1">
            <a:off x="2431267" y="2380573"/>
            <a:ext cx="1250496" cy="694015"/>
          </a:xfrm>
          <a:prstGeom prst="line">
            <a:avLst/>
          </a:prstGeom>
          <a:ln w="3175">
            <a:solidFill>
              <a:srgbClr val="7F8C8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23"/>
          <p:cNvCxnSpPr>
            <a:stCxn id="32" idx="5"/>
            <a:endCxn id="33" idx="2"/>
          </p:cNvCxnSpPr>
          <p:nvPr/>
        </p:nvCxnSpPr>
        <p:spPr>
          <a:xfrm>
            <a:off x="3836223" y="2380573"/>
            <a:ext cx="1132005" cy="444339"/>
          </a:xfrm>
          <a:prstGeom prst="line">
            <a:avLst/>
          </a:prstGeom>
          <a:ln w="3175">
            <a:solidFill>
              <a:srgbClr val="7F8C8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25"/>
          <p:cNvCxnSpPr>
            <a:stCxn id="33" idx="7"/>
            <a:endCxn id="34" idx="3"/>
          </p:cNvCxnSpPr>
          <p:nvPr/>
        </p:nvCxnSpPr>
        <p:spPr>
          <a:xfrm flipV="1">
            <a:off x="5154428" y="1874873"/>
            <a:ext cx="1303393" cy="873867"/>
          </a:xfrm>
          <a:prstGeom prst="line">
            <a:avLst/>
          </a:prstGeom>
          <a:ln w="3175">
            <a:solidFill>
              <a:srgbClr val="7F8C8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27"/>
          <p:cNvCxnSpPr>
            <a:stCxn id="34" idx="6"/>
            <a:endCxn id="35" idx="2"/>
          </p:cNvCxnSpPr>
          <p:nvPr/>
        </p:nvCxnSpPr>
        <p:spPr>
          <a:xfrm>
            <a:off x="6644018" y="1796585"/>
            <a:ext cx="1087572" cy="61360"/>
          </a:xfrm>
          <a:prstGeom prst="line">
            <a:avLst/>
          </a:prstGeom>
          <a:ln w="3175">
            <a:solidFill>
              <a:srgbClr val="7F8C8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29"/>
          <p:cNvCxnSpPr>
            <a:stCxn id="35" idx="5"/>
            <a:endCxn id="36" idx="1"/>
          </p:cNvCxnSpPr>
          <p:nvPr/>
        </p:nvCxnSpPr>
        <p:spPr>
          <a:xfrm>
            <a:off x="7915673" y="1934119"/>
            <a:ext cx="1098152" cy="704595"/>
          </a:xfrm>
          <a:prstGeom prst="line">
            <a:avLst/>
          </a:prstGeom>
          <a:ln w="3175">
            <a:solidFill>
              <a:srgbClr val="7F8C8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31"/>
          <p:cNvCxnSpPr>
            <a:stCxn id="36" idx="6"/>
            <a:endCxn id="37" idx="3"/>
          </p:cNvCxnSpPr>
          <p:nvPr/>
        </p:nvCxnSpPr>
        <p:spPr>
          <a:xfrm flipV="1">
            <a:off x="9200021" y="1656936"/>
            <a:ext cx="1724456" cy="1060064"/>
          </a:xfrm>
          <a:prstGeom prst="line">
            <a:avLst/>
          </a:prstGeom>
          <a:ln w="3175">
            <a:solidFill>
              <a:srgbClr val="7F8C8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3251378" y="1885454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089456" y="3394089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558804" y="3095747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790160" y="1341667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309865" y="1341667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656707" y="2939171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9397765" y="1453811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273965" y="2594279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599843" y="2257851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870564" y="2071654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7280242" y="2122434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620443" y="2137246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0436671" y="1872758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788999" y="2562541"/>
            <a:ext cx="964326" cy="338532"/>
          </a:xfrm>
          <a:prstGeom prst="rect">
            <a:avLst/>
          </a:prstGeom>
          <a:noFill/>
        </p:spPr>
        <p:txBody>
          <a:bodyPr wrap="none" lIns="121900" tIns="60949" rIns="121900" bIns="6094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5517852" y="4576260"/>
            <a:ext cx="5691764" cy="1106756"/>
          </a:xfrm>
          <a:prstGeom prst="rect">
            <a:avLst/>
          </a:prstGeom>
          <a:noFill/>
        </p:spPr>
        <p:txBody>
          <a:bodyPr lIns="121900" tIns="60949" rIns="121900" bIns="6094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0" algn="l" defTabSz="1218565" fontAlgn="auto">
              <a:lnSpc>
                <a:spcPts val="2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请在此处添加具体内容，文字尽量言简意赅，简单说明即可，不必过于繁琐，注意板面美观度。请在此处添加具体内容，文字尽量言简意赅，简单说明即可，不必过于繁琐，注意板面美观度。</a:t>
            </a:r>
          </a:p>
          <a:p>
            <a:pPr lvl="0" algn="ctr" defTabSz="1218565">
              <a:lnSpc>
                <a:spcPts val="1800"/>
              </a:lnSpc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61" name="Oval 47"/>
          <p:cNvSpPr/>
          <p:nvPr/>
        </p:nvSpPr>
        <p:spPr>
          <a:xfrm>
            <a:off x="3974044" y="4350985"/>
            <a:ext cx="1407073" cy="1409188"/>
          </a:xfrm>
          <a:prstGeom prst="ellipse">
            <a:avLst/>
          </a:prstGeom>
          <a:noFill/>
          <a:ln w="1016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0" tIns="60949" rIns="121900" bIns="6094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填加标题</a:t>
            </a:r>
            <a:endParaRPr kumimoji="0" lang="id-ID" altLang="zh-CN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62" name="Arc 48"/>
          <p:cNvSpPr/>
          <p:nvPr/>
        </p:nvSpPr>
        <p:spPr>
          <a:xfrm>
            <a:off x="3974045" y="4343758"/>
            <a:ext cx="1407073" cy="1409188"/>
          </a:xfrm>
          <a:prstGeom prst="arc">
            <a:avLst>
              <a:gd name="adj1" fmla="val 16200000"/>
              <a:gd name="adj2" fmla="val 11287514"/>
            </a:avLst>
          </a:prstGeom>
          <a:ln w="101600" cap="rnd">
            <a:solidFill>
              <a:srgbClr val="92AA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1900" tIns="60949" rIns="121900" bIns="60949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3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51233" name="标题 4"/>
          <p:cNvSpPr txBox="1">
            <a:spLocks noChangeArrowheads="1"/>
          </p:cNvSpPr>
          <p:nvPr/>
        </p:nvSpPr>
        <p:spPr bwMode="auto">
          <a:xfrm>
            <a:off x="50882" y="1610388"/>
            <a:ext cx="1726572" cy="332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1" tIns="45701" rIns="91401" bIns="45701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lt"/>
                <a:cs typeface="+mn-cs"/>
                <a:sym typeface="FZHei-B01S" panose="02010601030101010101" pitchFamily="2" charset="-122"/>
              </a:rPr>
              <a:t>我们要做什么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500"/>
                            </p:stCondLst>
                            <p:childTnLst>
                              <p:par>
                                <p:cTn id="1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3000"/>
                            </p:stCondLst>
                            <p:childTnLst>
                              <p:par>
                                <p:cTn id="1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30" grpId="0" bldLvl="0" animBg="1"/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0643" y="-2662825"/>
            <a:ext cx="6857999" cy="12192001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3771265" y="1390015"/>
            <a:ext cx="4649470" cy="4649470"/>
          </a:xfrm>
          <a:prstGeom prst="ellipse">
            <a:avLst/>
          </a:prstGeom>
          <a:solidFill>
            <a:schemeClr val="bg1"/>
          </a:solidFill>
          <a:ln w="38100">
            <a:solidFill>
              <a:srgbClr val="74D4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109402" y="4173716"/>
            <a:ext cx="3973195" cy="4925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altLang="zh-CN" sz="1200" dirty="0">
                <a:solidFill>
                  <a:srgbClr val="A076D2"/>
                </a:solidFill>
                <a:latin typeface="+mn-ea"/>
                <a:sym typeface="FZHei-B01S" panose="02010601030101010101" pitchFamily="2" charset="-122"/>
              </a:rPr>
              <a:t> </a:t>
            </a:r>
            <a:r>
              <a:rPr lang="en-US" altLang="zh-CN" sz="1200" dirty="0">
                <a:solidFill>
                  <a:srgbClr val="A076D2"/>
                </a:solidFill>
                <a:effectLst/>
                <a:latin typeface="+mn-ea"/>
              </a:rPr>
              <a:t>Never frown, even when you are sad, because you never know who is falling in love with your smile.</a:t>
            </a:r>
            <a:endParaRPr lang="zh-CN" altLang="en-US" sz="1200" dirty="0">
              <a:solidFill>
                <a:srgbClr val="A076D2"/>
              </a:solidFill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61230" y="3364865"/>
            <a:ext cx="2670175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200"/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提高效率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970454" y="2542175"/>
            <a:ext cx="22383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+mn-cs"/>
              </a:rPr>
              <a:t>PART 04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8745969" y="2992053"/>
            <a:ext cx="1961351" cy="722697"/>
            <a:chOff x="8745969" y="2992053"/>
            <a:chExt cx="1961351" cy="722697"/>
          </a:xfrm>
        </p:grpSpPr>
        <p:sp>
          <p:nvSpPr>
            <p:cNvPr id="9" name="椭圆 8"/>
            <p:cNvSpPr/>
            <p:nvPr/>
          </p:nvSpPr>
          <p:spPr>
            <a:xfrm rot="3406885">
              <a:off x="8745969" y="2992053"/>
              <a:ext cx="722697" cy="722697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3" name="椭圆 12"/>
            <p:cNvSpPr/>
            <p:nvPr/>
          </p:nvSpPr>
          <p:spPr>
            <a:xfrm rot="7015728">
              <a:off x="9657217" y="3141709"/>
              <a:ext cx="486363" cy="486363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5" name="椭圆 14"/>
            <p:cNvSpPr/>
            <p:nvPr/>
          </p:nvSpPr>
          <p:spPr>
            <a:xfrm rot="2464119">
              <a:off x="10360071" y="3211265"/>
              <a:ext cx="347249" cy="347249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582129" y="3067651"/>
            <a:ext cx="1922503" cy="722697"/>
            <a:chOff x="1582129" y="3067651"/>
            <a:chExt cx="1922503" cy="722697"/>
          </a:xfrm>
        </p:grpSpPr>
        <p:sp>
          <p:nvSpPr>
            <p:cNvPr id="10" name="椭圆 9"/>
            <p:cNvSpPr/>
            <p:nvPr/>
          </p:nvSpPr>
          <p:spPr>
            <a:xfrm>
              <a:off x="2781935" y="3067651"/>
              <a:ext cx="722697" cy="722697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4" name="椭圆 13"/>
            <p:cNvSpPr/>
            <p:nvPr/>
          </p:nvSpPr>
          <p:spPr>
            <a:xfrm rot="18754019">
              <a:off x="2117929" y="3155990"/>
              <a:ext cx="486363" cy="486363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6" name="椭圆 15"/>
            <p:cNvSpPr/>
            <p:nvPr/>
          </p:nvSpPr>
          <p:spPr>
            <a:xfrm rot="14814083">
              <a:off x="1582129" y="3246852"/>
              <a:ext cx="347249" cy="347249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提高效率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4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</a:t>
            </a:r>
            <a:r>
              <a:rPr lang="en-US" sz="2000" b="1" dirty="0">
                <a:cs typeface="+mn-lt"/>
              </a:rPr>
              <a:t>4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cs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>
              <a:cs typeface="+mn-lt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BC95863-62B2-4663-80E1-390A5D16F604}"/>
              </a:ext>
            </a:extLst>
          </p:cNvPr>
          <p:cNvGrpSpPr/>
          <p:nvPr/>
        </p:nvGrpSpPr>
        <p:grpSpPr>
          <a:xfrm>
            <a:off x="3899535" y="2085975"/>
            <a:ext cx="3712845" cy="3713480"/>
            <a:chOff x="3899535" y="2085975"/>
            <a:chExt cx="3712845" cy="3713480"/>
          </a:xfrm>
        </p:grpSpPr>
        <p:sp>
          <p:nvSpPr>
            <p:cNvPr id="12" name="Freeform: Shape 6"/>
            <p:cNvSpPr/>
            <p:nvPr/>
          </p:nvSpPr>
          <p:spPr>
            <a:xfrm>
              <a:off x="5240655" y="2085975"/>
              <a:ext cx="1030605" cy="1030605"/>
            </a:xfrm>
            <a:custGeom>
              <a:avLst/>
              <a:gdLst>
                <a:gd name="connsiteX0" fmla="*/ 0 w 950965"/>
                <a:gd name="connsiteY0" fmla="*/ 475483 h 950965"/>
                <a:gd name="connsiteX1" fmla="*/ 475483 w 950965"/>
                <a:gd name="connsiteY1" fmla="*/ 0 h 950965"/>
                <a:gd name="connsiteX2" fmla="*/ 950966 w 950965"/>
                <a:gd name="connsiteY2" fmla="*/ 475483 h 950965"/>
                <a:gd name="connsiteX3" fmla="*/ 475483 w 950965"/>
                <a:gd name="connsiteY3" fmla="*/ 950966 h 950965"/>
                <a:gd name="connsiteX4" fmla="*/ 0 w 950965"/>
                <a:gd name="connsiteY4" fmla="*/ 475483 h 950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0965" h="950965">
                  <a:moveTo>
                    <a:pt x="0" y="475483"/>
                  </a:moveTo>
                  <a:cubicBezTo>
                    <a:pt x="0" y="212881"/>
                    <a:pt x="212881" y="0"/>
                    <a:pt x="475483" y="0"/>
                  </a:cubicBezTo>
                  <a:cubicBezTo>
                    <a:pt x="738085" y="0"/>
                    <a:pt x="950966" y="212881"/>
                    <a:pt x="950966" y="475483"/>
                  </a:cubicBezTo>
                  <a:cubicBezTo>
                    <a:pt x="950966" y="738085"/>
                    <a:pt x="738085" y="950966"/>
                    <a:pt x="475483" y="950966"/>
                  </a:cubicBezTo>
                  <a:cubicBezTo>
                    <a:pt x="212881" y="950966"/>
                    <a:pt x="0" y="738085"/>
                    <a:pt x="0" y="475483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lt"/>
                <a:sym typeface="+mn-ea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CE142330-0912-4E24-8C9C-FFFCC21A720B}"/>
                </a:ext>
              </a:extLst>
            </p:cNvPr>
            <p:cNvGrpSpPr/>
            <p:nvPr/>
          </p:nvGrpSpPr>
          <p:grpSpPr>
            <a:xfrm>
              <a:off x="3899535" y="2380038"/>
              <a:ext cx="3712845" cy="3419417"/>
              <a:chOff x="3899535" y="2380038"/>
              <a:chExt cx="3712845" cy="3419417"/>
            </a:xfrm>
          </p:grpSpPr>
          <p:sp>
            <p:nvSpPr>
              <p:cNvPr id="30" name="Freeform: Shape 5"/>
              <p:cNvSpPr/>
              <p:nvPr/>
            </p:nvSpPr>
            <p:spPr>
              <a:xfrm>
                <a:off x="4859875" y="3888600"/>
                <a:ext cx="280553" cy="107632"/>
              </a:xfrm>
              <a:custGeom>
                <a:avLst/>
                <a:gdLst>
                  <a:gd name="connsiteX0" fmla="*/ 0 w 168273"/>
                  <a:gd name="connsiteY0" fmla="*/ 12818 h 25637"/>
                  <a:gd name="connsiteX1" fmla="*/ 168273 w 168273"/>
                  <a:gd name="connsiteY1" fmla="*/ 12818 h 25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8273" h="25637">
                    <a:moveTo>
                      <a:pt x="0" y="12818"/>
                    </a:moveTo>
                    <a:lnTo>
                      <a:pt x="168273" y="12818"/>
                    </a:lnTo>
                  </a:path>
                </a:pathLst>
              </a:custGeom>
              <a:noFill/>
            </p:spPr>
            <p:style>
              <a:lnRef idx="2">
                <a:schemeClr val="accent3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2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3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思源黑体 HW Regular" panose="020B0500000000000000" pitchFamily="34" charset="-122"/>
                  <a:cs typeface="+mn-lt"/>
                </a:endParaRPr>
              </a:p>
            </p:txBody>
          </p:sp>
          <p:sp>
            <p:nvSpPr>
              <p:cNvPr id="3" name="Freeform: Shape 4"/>
              <p:cNvSpPr/>
              <p:nvPr/>
            </p:nvSpPr>
            <p:spPr>
              <a:xfrm>
                <a:off x="5112385" y="3298825"/>
                <a:ext cx="1287145" cy="1287145"/>
              </a:xfrm>
              <a:custGeom>
                <a:avLst/>
                <a:gdLst>
                  <a:gd name="connsiteX0" fmla="*/ 0 w 1188002"/>
                  <a:gd name="connsiteY0" fmla="*/ 594001 h 1188002"/>
                  <a:gd name="connsiteX1" fmla="*/ 594001 w 1188002"/>
                  <a:gd name="connsiteY1" fmla="*/ 0 h 1188002"/>
                  <a:gd name="connsiteX2" fmla="*/ 1188002 w 1188002"/>
                  <a:gd name="connsiteY2" fmla="*/ 594001 h 1188002"/>
                  <a:gd name="connsiteX3" fmla="*/ 594001 w 1188002"/>
                  <a:gd name="connsiteY3" fmla="*/ 1188002 h 1188002"/>
                  <a:gd name="connsiteX4" fmla="*/ 0 w 1188002"/>
                  <a:gd name="connsiteY4" fmla="*/ 594001 h 118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8002" h="1188002">
                    <a:moveTo>
                      <a:pt x="0" y="594001"/>
                    </a:moveTo>
                    <a:cubicBezTo>
                      <a:pt x="0" y="265943"/>
                      <a:pt x="265943" y="0"/>
                      <a:pt x="594001" y="0"/>
                    </a:cubicBezTo>
                    <a:cubicBezTo>
                      <a:pt x="922059" y="0"/>
                      <a:pt x="1188002" y="265943"/>
                      <a:pt x="1188002" y="594001"/>
                    </a:cubicBezTo>
                    <a:cubicBezTo>
                      <a:pt x="1188002" y="922059"/>
                      <a:pt x="922059" y="1188002"/>
                      <a:pt x="594001" y="1188002"/>
                    </a:cubicBezTo>
                    <a:cubicBezTo>
                      <a:pt x="265943" y="1188002"/>
                      <a:pt x="0" y="922059"/>
                      <a:pt x="0" y="594001"/>
                    </a:cubicBezTo>
                    <a:close/>
                  </a:path>
                </a:pathLst>
              </a:custGeom>
              <a:gradFill flip="none" rotWithShape="1">
                <a:gsLst>
                  <a:gs pos="50000">
                    <a:srgbClr val="EADAFE"/>
                  </a:gs>
                  <a:gs pos="0">
                    <a:srgbClr val="64C5F8"/>
                  </a:gs>
                  <a:gs pos="94000">
                    <a:srgbClr val="E3F5FD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sz="2000" b="1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</a:endParaRPr>
              </a:p>
            </p:txBody>
          </p:sp>
          <p:sp>
            <p:nvSpPr>
              <p:cNvPr id="11" name="Freeform: Shape 5"/>
              <p:cNvSpPr/>
              <p:nvPr/>
            </p:nvSpPr>
            <p:spPr>
              <a:xfrm rot="16200000">
                <a:off x="5664835" y="3194050"/>
                <a:ext cx="182245" cy="27940"/>
              </a:xfrm>
              <a:custGeom>
                <a:avLst/>
                <a:gdLst>
                  <a:gd name="connsiteX0" fmla="*/ 0 w 168273"/>
                  <a:gd name="connsiteY0" fmla="*/ 12818 h 25637"/>
                  <a:gd name="connsiteX1" fmla="*/ 168273 w 168273"/>
                  <a:gd name="connsiteY1" fmla="*/ 12818 h 25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8273" h="25637">
                    <a:moveTo>
                      <a:pt x="0" y="12818"/>
                    </a:moveTo>
                    <a:lnTo>
                      <a:pt x="168273" y="12818"/>
                    </a:lnTo>
                  </a:path>
                </a:pathLst>
              </a:custGeom>
              <a:noFill/>
            </p:spPr>
            <p:style>
              <a:lnRef idx="2">
                <a:schemeClr val="accent3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2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3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思源黑体 HW Regular" panose="020B0500000000000000" pitchFamily="34" charset="-122"/>
                  <a:cs typeface="+mn-lt"/>
                </a:endParaRPr>
              </a:p>
            </p:txBody>
          </p:sp>
          <p:sp>
            <p:nvSpPr>
              <p:cNvPr id="13" name="Freeform: Shape 7"/>
              <p:cNvSpPr/>
              <p:nvPr/>
            </p:nvSpPr>
            <p:spPr>
              <a:xfrm>
                <a:off x="6399530" y="3928745"/>
                <a:ext cx="182245" cy="27940"/>
              </a:xfrm>
              <a:custGeom>
                <a:avLst/>
                <a:gdLst>
                  <a:gd name="connsiteX0" fmla="*/ 0 w 168273"/>
                  <a:gd name="connsiteY0" fmla="*/ 12818 h 25637"/>
                  <a:gd name="connsiteX1" fmla="*/ 168273 w 168273"/>
                  <a:gd name="connsiteY1" fmla="*/ 12818 h 25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8273" h="25637">
                    <a:moveTo>
                      <a:pt x="0" y="12818"/>
                    </a:moveTo>
                    <a:lnTo>
                      <a:pt x="168273" y="12818"/>
                    </a:lnTo>
                  </a:path>
                </a:pathLst>
              </a:custGeom>
              <a:noFill/>
            </p:spPr>
            <p:style>
              <a:lnRef idx="2">
                <a:schemeClr val="accent3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2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3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思源黑体 HW Regular" panose="020B0500000000000000" pitchFamily="34" charset="-122"/>
                  <a:cs typeface="+mn-lt"/>
                </a:endParaRPr>
              </a:p>
            </p:txBody>
          </p:sp>
          <p:sp>
            <p:nvSpPr>
              <p:cNvPr id="14" name="Freeform: Shape 8"/>
              <p:cNvSpPr/>
              <p:nvPr/>
            </p:nvSpPr>
            <p:spPr>
              <a:xfrm>
                <a:off x="6581775" y="3427730"/>
                <a:ext cx="1030605" cy="1030605"/>
              </a:xfrm>
              <a:custGeom>
                <a:avLst/>
                <a:gdLst>
                  <a:gd name="connsiteX0" fmla="*/ 0 w 950965"/>
                  <a:gd name="connsiteY0" fmla="*/ 475483 h 950965"/>
                  <a:gd name="connsiteX1" fmla="*/ 475483 w 950965"/>
                  <a:gd name="connsiteY1" fmla="*/ 0 h 950965"/>
                  <a:gd name="connsiteX2" fmla="*/ 950966 w 950965"/>
                  <a:gd name="connsiteY2" fmla="*/ 475483 h 950965"/>
                  <a:gd name="connsiteX3" fmla="*/ 475483 w 950965"/>
                  <a:gd name="connsiteY3" fmla="*/ 950966 h 950965"/>
                  <a:gd name="connsiteX4" fmla="*/ 0 w 950965"/>
                  <a:gd name="connsiteY4" fmla="*/ 475483 h 95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965" h="950965">
                    <a:moveTo>
                      <a:pt x="0" y="475483"/>
                    </a:moveTo>
                    <a:cubicBezTo>
                      <a:pt x="0" y="212881"/>
                      <a:pt x="212881" y="0"/>
                      <a:pt x="475483" y="0"/>
                    </a:cubicBezTo>
                    <a:cubicBezTo>
                      <a:pt x="738085" y="0"/>
                      <a:pt x="950966" y="212881"/>
                      <a:pt x="950966" y="475483"/>
                    </a:cubicBezTo>
                    <a:cubicBezTo>
                      <a:pt x="950966" y="738085"/>
                      <a:pt x="738085" y="950966"/>
                      <a:pt x="475483" y="950966"/>
                    </a:cubicBezTo>
                    <a:cubicBezTo>
                      <a:pt x="212881" y="950966"/>
                      <a:pt x="0" y="738085"/>
                      <a:pt x="0" y="475483"/>
                    </a:cubicBezTo>
                    <a:close/>
                  </a:path>
                </a:pathLst>
              </a:custGeom>
              <a:gradFill flip="none" rotWithShape="1">
                <a:gsLst>
                  <a:gs pos="50000">
                    <a:srgbClr val="EADAFE"/>
                  </a:gs>
                  <a:gs pos="0">
                    <a:srgbClr val="64C5F8"/>
                  </a:gs>
                  <a:gs pos="94000">
                    <a:srgbClr val="E3F5FD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+mn-ea"/>
                </a:endParaRPr>
              </a:p>
            </p:txBody>
          </p:sp>
          <p:sp>
            <p:nvSpPr>
              <p:cNvPr id="15" name="Freeform: Shape 9"/>
              <p:cNvSpPr/>
              <p:nvPr/>
            </p:nvSpPr>
            <p:spPr>
              <a:xfrm rot="5400000">
                <a:off x="5664835" y="4663440"/>
                <a:ext cx="182245" cy="27940"/>
              </a:xfrm>
              <a:custGeom>
                <a:avLst/>
                <a:gdLst>
                  <a:gd name="connsiteX0" fmla="*/ 0 w 168273"/>
                  <a:gd name="connsiteY0" fmla="*/ 12818 h 25637"/>
                  <a:gd name="connsiteX1" fmla="*/ 168273 w 168273"/>
                  <a:gd name="connsiteY1" fmla="*/ 12818 h 25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8273" h="25637">
                    <a:moveTo>
                      <a:pt x="0" y="12818"/>
                    </a:moveTo>
                    <a:lnTo>
                      <a:pt x="168273" y="12818"/>
                    </a:lnTo>
                  </a:path>
                </a:pathLst>
              </a:custGeom>
              <a:noFill/>
            </p:spPr>
            <p:style>
              <a:lnRef idx="2">
                <a:schemeClr val="accent3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2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3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思源黑体 HW Regular" panose="020B0500000000000000" pitchFamily="34" charset="-122"/>
                  <a:cs typeface="+mn-lt"/>
                </a:endParaRPr>
              </a:p>
            </p:txBody>
          </p:sp>
          <p:sp>
            <p:nvSpPr>
              <p:cNvPr id="16" name="Freeform: Shape 10"/>
              <p:cNvSpPr/>
              <p:nvPr/>
            </p:nvSpPr>
            <p:spPr>
              <a:xfrm>
                <a:off x="5240655" y="4768850"/>
                <a:ext cx="1030605" cy="1030605"/>
              </a:xfrm>
              <a:custGeom>
                <a:avLst/>
                <a:gdLst>
                  <a:gd name="connsiteX0" fmla="*/ 0 w 950965"/>
                  <a:gd name="connsiteY0" fmla="*/ 475483 h 950965"/>
                  <a:gd name="connsiteX1" fmla="*/ 475483 w 950965"/>
                  <a:gd name="connsiteY1" fmla="*/ 0 h 950965"/>
                  <a:gd name="connsiteX2" fmla="*/ 950966 w 950965"/>
                  <a:gd name="connsiteY2" fmla="*/ 475483 h 950965"/>
                  <a:gd name="connsiteX3" fmla="*/ 475483 w 950965"/>
                  <a:gd name="connsiteY3" fmla="*/ 950966 h 950965"/>
                  <a:gd name="connsiteX4" fmla="*/ 0 w 950965"/>
                  <a:gd name="connsiteY4" fmla="*/ 475483 h 95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965" h="950965">
                    <a:moveTo>
                      <a:pt x="0" y="475483"/>
                    </a:moveTo>
                    <a:cubicBezTo>
                      <a:pt x="0" y="212881"/>
                      <a:pt x="212881" y="0"/>
                      <a:pt x="475483" y="0"/>
                    </a:cubicBezTo>
                    <a:cubicBezTo>
                      <a:pt x="738085" y="0"/>
                      <a:pt x="950966" y="212881"/>
                      <a:pt x="950966" y="475483"/>
                    </a:cubicBezTo>
                    <a:cubicBezTo>
                      <a:pt x="950966" y="738085"/>
                      <a:pt x="738085" y="950966"/>
                      <a:pt x="475483" y="950966"/>
                    </a:cubicBezTo>
                    <a:cubicBezTo>
                      <a:pt x="212881" y="950966"/>
                      <a:pt x="0" y="738085"/>
                      <a:pt x="0" y="475483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+mn-ea"/>
                </a:endParaRPr>
              </a:p>
            </p:txBody>
          </p:sp>
          <p:sp>
            <p:nvSpPr>
              <p:cNvPr id="17" name="Freeform: Shape 12"/>
              <p:cNvSpPr/>
              <p:nvPr/>
            </p:nvSpPr>
            <p:spPr>
              <a:xfrm>
                <a:off x="3899535" y="3427730"/>
                <a:ext cx="1030605" cy="1030605"/>
              </a:xfrm>
              <a:custGeom>
                <a:avLst/>
                <a:gdLst>
                  <a:gd name="connsiteX0" fmla="*/ 0 w 950965"/>
                  <a:gd name="connsiteY0" fmla="*/ 475483 h 950965"/>
                  <a:gd name="connsiteX1" fmla="*/ 475483 w 950965"/>
                  <a:gd name="connsiteY1" fmla="*/ 0 h 950965"/>
                  <a:gd name="connsiteX2" fmla="*/ 950966 w 950965"/>
                  <a:gd name="connsiteY2" fmla="*/ 475483 h 950965"/>
                  <a:gd name="connsiteX3" fmla="*/ 475483 w 950965"/>
                  <a:gd name="connsiteY3" fmla="*/ 950966 h 950965"/>
                  <a:gd name="connsiteX4" fmla="*/ 0 w 950965"/>
                  <a:gd name="connsiteY4" fmla="*/ 475483 h 95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965" h="950965">
                    <a:moveTo>
                      <a:pt x="0" y="475483"/>
                    </a:moveTo>
                    <a:cubicBezTo>
                      <a:pt x="0" y="212881"/>
                      <a:pt x="212881" y="0"/>
                      <a:pt x="475483" y="0"/>
                    </a:cubicBezTo>
                    <a:cubicBezTo>
                      <a:pt x="738085" y="0"/>
                      <a:pt x="950966" y="212881"/>
                      <a:pt x="950966" y="475483"/>
                    </a:cubicBezTo>
                    <a:cubicBezTo>
                      <a:pt x="950966" y="738085"/>
                      <a:pt x="738085" y="950966"/>
                      <a:pt x="475483" y="950966"/>
                    </a:cubicBezTo>
                    <a:cubicBezTo>
                      <a:pt x="212881" y="950966"/>
                      <a:pt x="0" y="738085"/>
                      <a:pt x="0" y="475483"/>
                    </a:cubicBezTo>
                    <a:close/>
                  </a:path>
                </a:pathLst>
              </a:custGeom>
              <a:gradFill flip="none" rotWithShape="1">
                <a:gsLst>
                  <a:gs pos="50000">
                    <a:srgbClr val="EADAFE"/>
                  </a:gs>
                  <a:gs pos="0">
                    <a:srgbClr val="64C5F8"/>
                  </a:gs>
                  <a:gs pos="94000">
                    <a:srgbClr val="E3F5FD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+mn-ea"/>
                </a:endParaRPr>
              </a:p>
            </p:txBody>
          </p:sp>
          <p:sp>
            <p:nvSpPr>
              <p:cNvPr id="18" name="Freeform: Shape 25"/>
              <p:cNvSpPr/>
              <p:nvPr/>
            </p:nvSpPr>
            <p:spPr bwMode="auto">
              <a:xfrm>
                <a:off x="5479415" y="3649980"/>
                <a:ext cx="584200" cy="584835"/>
              </a:xfrm>
              <a:custGeom>
                <a:avLst/>
                <a:gdLst>
                  <a:gd name="T0" fmla="*/ 89 w 368"/>
                  <a:gd name="T1" fmla="*/ 122 h 368"/>
                  <a:gd name="T2" fmla="*/ 101 w 368"/>
                  <a:gd name="T3" fmla="*/ 124 h 368"/>
                  <a:gd name="T4" fmla="*/ 146 w 368"/>
                  <a:gd name="T5" fmla="*/ 82 h 368"/>
                  <a:gd name="T6" fmla="*/ 145 w 368"/>
                  <a:gd name="T7" fmla="*/ 73 h 368"/>
                  <a:gd name="T8" fmla="*/ 147 w 368"/>
                  <a:gd name="T9" fmla="*/ 60 h 368"/>
                  <a:gd name="T10" fmla="*/ 87 w 368"/>
                  <a:gd name="T11" fmla="*/ 27 h 368"/>
                  <a:gd name="T12" fmla="*/ 36 w 368"/>
                  <a:gd name="T13" fmla="*/ 75 h 368"/>
                  <a:gd name="T14" fmla="*/ 72 w 368"/>
                  <a:gd name="T15" fmla="*/ 126 h 368"/>
                  <a:gd name="T16" fmla="*/ 89 w 368"/>
                  <a:gd name="T17" fmla="*/ 122 h 368"/>
                  <a:gd name="T18" fmla="*/ 50 w 368"/>
                  <a:gd name="T19" fmla="*/ 161 h 368"/>
                  <a:gd name="T20" fmla="*/ 53 w 368"/>
                  <a:gd name="T21" fmla="*/ 146 h 368"/>
                  <a:gd name="T22" fmla="*/ 19 w 368"/>
                  <a:gd name="T23" fmla="*/ 101 h 368"/>
                  <a:gd name="T24" fmla="*/ 0 w 368"/>
                  <a:gd name="T25" fmla="*/ 184 h 368"/>
                  <a:gd name="T26" fmla="*/ 26 w 368"/>
                  <a:gd name="T27" fmla="*/ 278 h 368"/>
                  <a:gd name="T28" fmla="*/ 58 w 368"/>
                  <a:gd name="T29" fmla="*/ 185 h 368"/>
                  <a:gd name="T30" fmla="*/ 50 w 368"/>
                  <a:gd name="T31" fmla="*/ 161 h 368"/>
                  <a:gd name="T32" fmla="*/ 184 w 368"/>
                  <a:gd name="T33" fmla="*/ 34 h 368"/>
                  <a:gd name="T34" fmla="*/ 211 w 368"/>
                  <a:gd name="T35" fmla="*/ 44 h 368"/>
                  <a:gd name="T36" fmla="*/ 275 w 368"/>
                  <a:gd name="T37" fmla="*/ 24 h 368"/>
                  <a:gd name="T38" fmla="*/ 184 w 368"/>
                  <a:gd name="T39" fmla="*/ 0 h 368"/>
                  <a:gd name="T40" fmla="*/ 119 w 368"/>
                  <a:gd name="T41" fmla="*/ 12 h 368"/>
                  <a:gd name="T42" fmla="*/ 165 w 368"/>
                  <a:gd name="T43" fmla="*/ 39 h 368"/>
                  <a:gd name="T44" fmla="*/ 184 w 368"/>
                  <a:gd name="T45" fmla="*/ 34 h 368"/>
                  <a:gd name="T46" fmla="*/ 243 w 368"/>
                  <a:gd name="T47" fmla="*/ 218 h 368"/>
                  <a:gd name="T48" fmla="*/ 253 w 368"/>
                  <a:gd name="T49" fmla="*/ 205 h 368"/>
                  <a:gd name="T50" fmla="*/ 200 w 368"/>
                  <a:gd name="T51" fmla="*/ 109 h 368"/>
                  <a:gd name="T52" fmla="*/ 184 w 368"/>
                  <a:gd name="T53" fmla="*/ 112 h 368"/>
                  <a:gd name="T54" fmla="*/ 162 w 368"/>
                  <a:gd name="T55" fmla="*/ 105 h 368"/>
                  <a:gd name="T56" fmla="*/ 122 w 368"/>
                  <a:gd name="T57" fmla="*/ 141 h 368"/>
                  <a:gd name="T58" fmla="*/ 128 w 368"/>
                  <a:gd name="T59" fmla="*/ 161 h 368"/>
                  <a:gd name="T60" fmla="*/ 127 w 368"/>
                  <a:gd name="T61" fmla="*/ 173 h 368"/>
                  <a:gd name="T62" fmla="*/ 243 w 368"/>
                  <a:gd name="T63" fmla="*/ 218 h 368"/>
                  <a:gd name="T64" fmla="*/ 294 w 368"/>
                  <a:gd name="T65" fmla="*/ 271 h 368"/>
                  <a:gd name="T66" fmla="*/ 295 w 368"/>
                  <a:gd name="T67" fmla="*/ 293 h 368"/>
                  <a:gd name="T68" fmla="*/ 292 w 368"/>
                  <a:gd name="T69" fmla="*/ 333 h 368"/>
                  <a:gd name="T70" fmla="*/ 359 w 368"/>
                  <a:gd name="T71" fmla="*/ 240 h 368"/>
                  <a:gd name="T72" fmla="*/ 315 w 368"/>
                  <a:gd name="T73" fmla="*/ 247 h 368"/>
                  <a:gd name="T74" fmla="*/ 294 w 368"/>
                  <a:gd name="T75" fmla="*/ 271 h 368"/>
                  <a:gd name="T76" fmla="*/ 234 w 368"/>
                  <a:gd name="T77" fmla="*/ 244 h 368"/>
                  <a:gd name="T78" fmla="*/ 110 w 368"/>
                  <a:gd name="T79" fmla="*/ 195 h 368"/>
                  <a:gd name="T80" fmla="*/ 89 w 368"/>
                  <a:gd name="T81" fmla="*/ 200 h 368"/>
                  <a:gd name="T82" fmla="*/ 81 w 368"/>
                  <a:gd name="T83" fmla="*/ 200 h 368"/>
                  <a:gd name="T84" fmla="*/ 49 w 368"/>
                  <a:gd name="T85" fmla="*/ 309 h 368"/>
                  <a:gd name="T86" fmla="*/ 112 w 368"/>
                  <a:gd name="T87" fmla="*/ 353 h 368"/>
                  <a:gd name="T88" fmla="*/ 234 w 368"/>
                  <a:gd name="T89" fmla="*/ 244 h 368"/>
                  <a:gd name="T90" fmla="*/ 307 w 368"/>
                  <a:gd name="T91" fmla="*/ 48 h 368"/>
                  <a:gd name="T92" fmla="*/ 223 w 368"/>
                  <a:gd name="T93" fmla="*/ 69 h 368"/>
                  <a:gd name="T94" fmla="*/ 224 w 368"/>
                  <a:gd name="T95" fmla="*/ 73 h 368"/>
                  <a:gd name="T96" fmla="*/ 220 w 368"/>
                  <a:gd name="T97" fmla="*/ 90 h 368"/>
                  <a:gd name="T98" fmla="*/ 279 w 368"/>
                  <a:gd name="T99" fmla="*/ 196 h 368"/>
                  <a:gd name="T100" fmla="*/ 314 w 368"/>
                  <a:gd name="T101" fmla="*/ 220 h 368"/>
                  <a:gd name="T102" fmla="*/ 366 w 368"/>
                  <a:gd name="T103" fmla="*/ 210 h 368"/>
                  <a:gd name="T104" fmla="*/ 368 w 368"/>
                  <a:gd name="T105" fmla="*/ 184 h 368"/>
                  <a:gd name="T106" fmla="*/ 307 w 368"/>
                  <a:gd name="T107" fmla="*/ 48 h 368"/>
                  <a:gd name="T108" fmla="*/ 254 w 368"/>
                  <a:gd name="T109" fmla="*/ 265 h 368"/>
                  <a:gd name="T110" fmla="*/ 139 w 368"/>
                  <a:gd name="T111" fmla="*/ 362 h 368"/>
                  <a:gd name="T112" fmla="*/ 184 w 368"/>
                  <a:gd name="T113" fmla="*/ 368 h 368"/>
                  <a:gd name="T114" fmla="*/ 261 w 368"/>
                  <a:gd name="T115" fmla="*/ 351 h 368"/>
                  <a:gd name="T116" fmla="*/ 267 w 368"/>
                  <a:gd name="T117" fmla="*/ 293 h 368"/>
                  <a:gd name="T118" fmla="*/ 266 w 368"/>
                  <a:gd name="T119" fmla="*/ 272 h 368"/>
                  <a:gd name="T120" fmla="*/ 254 w 368"/>
                  <a:gd name="T121" fmla="*/ 265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8" h="368">
                    <a:moveTo>
                      <a:pt x="89" y="122"/>
                    </a:moveTo>
                    <a:cubicBezTo>
                      <a:pt x="93" y="122"/>
                      <a:pt x="97" y="123"/>
                      <a:pt x="101" y="124"/>
                    </a:cubicBezTo>
                    <a:cubicBezTo>
                      <a:pt x="115" y="108"/>
                      <a:pt x="130" y="94"/>
                      <a:pt x="146" y="82"/>
                    </a:cubicBezTo>
                    <a:cubicBezTo>
                      <a:pt x="146" y="79"/>
                      <a:pt x="145" y="76"/>
                      <a:pt x="145" y="73"/>
                    </a:cubicBezTo>
                    <a:cubicBezTo>
                      <a:pt x="145" y="68"/>
                      <a:pt x="146" y="64"/>
                      <a:pt x="147" y="60"/>
                    </a:cubicBezTo>
                    <a:cubicBezTo>
                      <a:pt x="129" y="47"/>
                      <a:pt x="109" y="36"/>
                      <a:pt x="87" y="27"/>
                    </a:cubicBezTo>
                    <a:cubicBezTo>
                      <a:pt x="67" y="40"/>
                      <a:pt x="50" y="56"/>
                      <a:pt x="36" y="75"/>
                    </a:cubicBezTo>
                    <a:cubicBezTo>
                      <a:pt x="46" y="93"/>
                      <a:pt x="58" y="110"/>
                      <a:pt x="72" y="126"/>
                    </a:cubicBezTo>
                    <a:cubicBezTo>
                      <a:pt x="77" y="124"/>
                      <a:pt x="83" y="122"/>
                      <a:pt x="89" y="122"/>
                    </a:cubicBezTo>
                    <a:close/>
                    <a:moveTo>
                      <a:pt x="50" y="161"/>
                    </a:moveTo>
                    <a:cubicBezTo>
                      <a:pt x="50" y="156"/>
                      <a:pt x="51" y="151"/>
                      <a:pt x="53" y="146"/>
                    </a:cubicBezTo>
                    <a:cubicBezTo>
                      <a:pt x="41" y="132"/>
                      <a:pt x="29" y="117"/>
                      <a:pt x="19" y="101"/>
                    </a:cubicBezTo>
                    <a:cubicBezTo>
                      <a:pt x="7" y="126"/>
                      <a:pt x="0" y="154"/>
                      <a:pt x="0" y="184"/>
                    </a:cubicBezTo>
                    <a:cubicBezTo>
                      <a:pt x="0" y="218"/>
                      <a:pt x="9" y="250"/>
                      <a:pt x="26" y="278"/>
                    </a:cubicBezTo>
                    <a:cubicBezTo>
                      <a:pt x="32" y="245"/>
                      <a:pt x="43" y="214"/>
                      <a:pt x="58" y="185"/>
                    </a:cubicBezTo>
                    <a:cubicBezTo>
                      <a:pt x="53" y="178"/>
                      <a:pt x="50" y="170"/>
                      <a:pt x="50" y="161"/>
                    </a:cubicBezTo>
                    <a:close/>
                    <a:moveTo>
                      <a:pt x="184" y="34"/>
                    </a:moveTo>
                    <a:cubicBezTo>
                      <a:pt x="195" y="34"/>
                      <a:pt x="204" y="38"/>
                      <a:pt x="211" y="44"/>
                    </a:cubicBezTo>
                    <a:cubicBezTo>
                      <a:pt x="232" y="35"/>
                      <a:pt x="253" y="29"/>
                      <a:pt x="275" y="24"/>
                    </a:cubicBezTo>
                    <a:cubicBezTo>
                      <a:pt x="248" y="9"/>
                      <a:pt x="217" y="0"/>
                      <a:pt x="184" y="0"/>
                    </a:cubicBezTo>
                    <a:cubicBezTo>
                      <a:pt x="161" y="0"/>
                      <a:pt x="139" y="4"/>
                      <a:pt x="119" y="12"/>
                    </a:cubicBezTo>
                    <a:cubicBezTo>
                      <a:pt x="135" y="20"/>
                      <a:pt x="150" y="29"/>
                      <a:pt x="165" y="39"/>
                    </a:cubicBezTo>
                    <a:cubicBezTo>
                      <a:pt x="170" y="36"/>
                      <a:pt x="177" y="34"/>
                      <a:pt x="184" y="34"/>
                    </a:cubicBezTo>
                    <a:close/>
                    <a:moveTo>
                      <a:pt x="243" y="218"/>
                    </a:moveTo>
                    <a:cubicBezTo>
                      <a:pt x="245" y="213"/>
                      <a:pt x="249" y="208"/>
                      <a:pt x="253" y="205"/>
                    </a:cubicBezTo>
                    <a:cubicBezTo>
                      <a:pt x="242" y="169"/>
                      <a:pt x="223" y="137"/>
                      <a:pt x="200" y="109"/>
                    </a:cubicBezTo>
                    <a:cubicBezTo>
                      <a:pt x="195" y="111"/>
                      <a:pt x="190" y="112"/>
                      <a:pt x="184" y="112"/>
                    </a:cubicBezTo>
                    <a:cubicBezTo>
                      <a:pt x="176" y="112"/>
                      <a:pt x="168" y="109"/>
                      <a:pt x="162" y="105"/>
                    </a:cubicBezTo>
                    <a:cubicBezTo>
                      <a:pt x="148" y="115"/>
                      <a:pt x="134" y="128"/>
                      <a:pt x="122" y="141"/>
                    </a:cubicBezTo>
                    <a:cubicBezTo>
                      <a:pt x="126" y="147"/>
                      <a:pt x="128" y="154"/>
                      <a:pt x="128" y="161"/>
                    </a:cubicBezTo>
                    <a:cubicBezTo>
                      <a:pt x="128" y="165"/>
                      <a:pt x="128" y="169"/>
                      <a:pt x="127" y="173"/>
                    </a:cubicBezTo>
                    <a:cubicBezTo>
                      <a:pt x="161" y="196"/>
                      <a:pt x="200" y="212"/>
                      <a:pt x="243" y="218"/>
                    </a:cubicBezTo>
                    <a:close/>
                    <a:moveTo>
                      <a:pt x="294" y="271"/>
                    </a:moveTo>
                    <a:cubicBezTo>
                      <a:pt x="294" y="278"/>
                      <a:pt x="295" y="286"/>
                      <a:pt x="295" y="293"/>
                    </a:cubicBezTo>
                    <a:cubicBezTo>
                      <a:pt x="295" y="307"/>
                      <a:pt x="294" y="320"/>
                      <a:pt x="292" y="333"/>
                    </a:cubicBezTo>
                    <a:cubicBezTo>
                      <a:pt x="323" y="310"/>
                      <a:pt x="347" y="277"/>
                      <a:pt x="359" y="240"/>
                    </a:cubicBezTo>
                    <a:cubicBezTo>
                      <a:pt x="345" y="243"/>
                      <a:pt x="330" y="246"/>
                      <a:pt x="315" y="247"/>
                    </a:cubicBezTo>
                    <a:cubicBezTo>
                      <a:pt x="312" y="258"/>
                      <a:pt x="304" y="266"/>
                      <a:pt x="294" y="271"/>
                    </a:cubicBezTo>
                    <a:close/>
                    <a:moveTo>
                      <a:pt x="234" y="244"/>
                    </a:moveTo>
                    <a:cubicBezTo>
                      <a:pt x="188" y="237"/>
                      <a:pt x="146" y="220"/>
                      <a:pt x="110" y="195"/>
                    </a:cubicBezTo>
                    <a:cubicBezTo>
                      <a:pt x="104" y="198"/>
                      <a:pt x="97" y="200"/>
                      <a:pt x="89" y="200"/>
                    </a:cubicBezTo>
                    <a:cubicBezTo>
                      <a:pt x="86" y="200"/>
                      <a:pt x="84" y="200"/>
                      <a:pt x="81" y="200"/>
                    </a:cubicBezTo>
                    <a:cubicBezTo>
                      <a:pt x="64" y="233"/>
                      <a:pt x="52" y="270"/>
                      <a:pt x="49" y="309"/>
                    </a:cubicBezTo>
                    <a:cubicBezTo>
                      <a:pt x="67" y="328"/>
                      <a:pt x="88" y="343"/>
                      <a:pt x="112" y="353"/>
                    </a:cubicBezTo>
                    <a:cubicBezTo>
                      <a:pt x="142" y="308"/>
                      <a:pt x="184" y="270"/>
                      <a:pt x="234" y="244"/>
                    </a:cubicBezTo>
                    <a:close/>
                    <a:moveTo>
                      <a:pt x="307" y="48"/>
                    </a:moveTo>
                    <a:cubicBezTo>
                      <a:pt x="278" y="50"/>
                      <a:pt x="250" y="58"/>
                      <a:pt x="223" y="69"/>
                    </a:cubicBezTo>
                    <a:cubicBezTo>
                      <a:pt x="224" y="70"/>
                      <a:pt x="224" y="71"/>
                      <a:pt x="224" y="73"/>
                    </a:cubicBezTo>
                    <a:cubicBezTo>
                      <a:pt x="224" y="79"/>
                      <a:pt x="222" y="85"/>
                      <a:pt x="220" y="90"/>
                    </a:cubicBezTo>
                    <a:cubicBezTo>
                      <a:pt x="246" y="121"/>
                      <a:pt x="266" y="157"/>
                      <a:pt x="279" y="196"/>
                    </a:cubicBezTo>
                    <a:cubicBezTo>
                      <a:pt x="295" y="196"/>
                      <a:pt x="309" y="206"/>
                      <a:pt x="314" y="220"/>
                    </a:cubicBezTo>
                    <a:cubicBezTo>
                      <a:pt x="332" y="218"/>
                      <a:pt x="349" y="215"/>
                      <a:pt x="366" y="210"/>
                    </a:cubicBezTo>
                    <a:cubicBezTo>
                      <a:pt x="367" y="201"/>
                      <a:pt x="368" y="193"/>
                      <a:pt x="368" y="184"/>
                    </a:cubicBezTo>
                    <a:cubicBezTo>
                      <a:pt x="368" y="130"/>
                      <a:pt x="344" y="81"/>
                      <a:pt x="307" y="48"/>
                    </a:cubicBezTo>
                    <a:close/>
                    <a:moveTo>
                      <a:pt x="254" y="265"/>
                    </a:moveTo>
                    <a:cubicBezTo>
                      <a:pt x="207" y="287"/>
                      <a:pt x="167" y="321"/>
                      <a:pt x="139" y="362"/>
                    </a:cubicBezTo>
                    <a:cubicBezTo>
                      <a:pt x="153" y="366"/>
                      <a:pt x="168" y="368"/>
                      <a:pt x="184" y="368"/>
                    </a:cubicBezTo>
                    <a:cubicBezTo>
                      <a:pt x="212" y="368"/>
                      <a:pt x="238" y="362"/>
                      <a:pt x="261" y="351"/>
                    </a:cubicBezTo>
                    <a:cubicBezTo>
                      <a:pt x="265" y="332"/>
                      <a:pt x="267" y="313"/>
                      <a:pt x="267" y="293"/>
                    </a:cubicBezTo>
                    <a:cubicBezTo>
                      <a:pt x="267" y="286"/>
                      <a:pt x="267" y="279"/>
                      <a:pt x="266" y="272"/>
                    </a:cubicBezTo>
                    <a:cubicBezTo>
                      <a:pt x="262" y="271"/>
                      <a:pt x="257" y="268"/>
                      <a:pt x="254" y="26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3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思源黑体 HW Regular" panose="020B0500000000000000" pitchFamily="34" charset="-122"/>
                  <a:cs typeface="+mn-lt"/>
                </a:endParaRPr>
              </a:p>
            </p:txBody>
          </p:sp>
          <p:sp>
            <p:nvSpPr>
              <p:cNvPr id="19" name="Freeform: Shape 39"/>
              <p:cNvSpPr/>
              <p:nvPr/>
            </p:nvSpPr>
            <p:spPr bwMode="auto">
              <a:xfrm>
                <a:off x="4221440" y="3781273"/>
                <a:ext cx="418051" cy="294944"/>
              </a:xfrm>
              <a:custGeom>
                <a:avLst/>
                <a:gdLst>
                  <a:gd name="T0" fmla="*/ 218 w 219"/>
                  <a:gd name="T1" fmla="*/ 117 h 154"/>
                  <a:gd name="T2" fmla="*/ 219 w 219"/>
                  <a:gd name="T3" fmla="*/ 118 h 154"/>
                  <a:gd name="T4" fmla="*/ 218 w 219"/>
                  <a:gd name="T5" fmla="*/ 119 h 154"/>
                  <a:gd name="T6" fmla="*/ 174 w 219"/>
                  <a:gd name="T7" fmla="*/ 153 h 154"/>
                  <a:gd name="T8" fmla="*/ 172 w 219"/>
                  <a:gd name="T9" fmla="*/ 153 h 154"/>
                  <a:gd name="T10" fmla="*/ 171 w 219"/>
                  <a:gd name="T11" fmla="*/ 151 h 154"/>
                  <a:gd name="T12" fmla="*/ 179 w 219"/>
                  <a:gd name="T13" fmla="*/ 133 h 154"/>
                  <a:gd name="T14" fmla="*/ 113 w 219"/>
                  <a:gd name="T15" fmla="*/ 106 h 154"/>
                  <a:gd name="T16" fmla="*/ 126 w 219"/>
                  <a:gd name="T17" fmla="*/ 89 h 154"/>
                  <a:gd name="T18" fmla="*/ 131 w 219"/>
                  <a:gd name="T19" fmla="*/ 82 h 154"/>
                  <a:gd name="T20" fmla="*/ 179 w 219"/>
                  <a:gd name="T21" fmla="*/ 103 h 154"/>
                  <a:gd name="T22" fmla="*/ 171 w 219"/>
                  <a:gd name="T23" fmla="*/ 85 h 154"/>
                  <a:gd name="T24" fmla="*/ 172 w 219"/>
                  <a:gd name="T25" fmla="*/ 83 h 154"/>
                  <a:gd name="T26" fmla="*/ 173 w 219"/>
                  <a:gd name="T27" fmla="*/ 82 h 154"/>
                  <a:gd name="T28" fmla="*/ 174 w 219"/>
                  <a:gd name="T29" fmla="*/ 83 h 154"/>
                  <a:gd name="T30" fmla="*/ 218 w 219"/>
                  <a:gd name="T31" fmla="*/ 117 h 154"/>
                  <a:gd name="T32" fmla="*/ 45 w 219"/>
                  <a:gd name="T33" fmla="*/ 71 h 154"/>
                  <a:gd name="T34" fmla="*/ 46 w 219"/>
                  <a:gd name="T35" fmla="*/ 71 h 154"/>
                  <a:gd name="T36" fmla="*/ 47 w 219"/>
                  <a:gd name="T37" fmla="*/ 71 h 154"/>
                  <a:gd name="T38" fmla="*/ 47 w 219"/>
                  <a:gd name="T39" fmla="*/ 69 h 154"/>
                  <a:gd name="T40" fmla="*/ 40 w 219"/>
                  <a:gd name="T41" fmla="*/ 50 h 154"/>
                  <a:gd name="T42" fmla="*/ 87 w 219"/>
                  <a:gd name="T43" fmla="*/ 72 h 154"/>
                  <a:gd name="T44" fmla="*/ 93 w 219"/>
                  <a:gd name="T45" fmla="*/ 65 h 154"/>
                  <a:gd name="T46" fmla="*/ 106 w 219"/>
                  <a:gd name="T47" fmla="*/ 49 h 154"/>
                  <a:gd name="T48" fmla="*/ 40 w 219"/>
                  <a:gd name="T49" fmla="*/ 21 h 154"/>
                  <a:gd name="T50" fmla="*/ 47 w 219"/>
                  <a:gd name="T51" fmla="*/ 2 h 154"/>
                  <a:gd name="T52" fmla="*/ 47 w 219"/>
                  <a:gd name="T53" fmla="*/ 0 h 154"/>
                  <a:gd name="T54" fmla="*/ 45 w 219"/>
                  <a:gd name="T55" fmla="*/ 0 h 154"/>
                  <a:gd name="T56" fmla="*/ 0 w 219"/>
                  <a:gd name="T57" fmla="*/ 34 h 154"/>
                  <a:gd name="T58" fmla="*/ 0 w 219"/>
                  <a:gd name="T59" fmla="*/ 35 h 154"/>
                  <a:gd name="T60" fmla="*/ 0 w 219"/>
                  <a:gd name="T61" fmla="*/ 37 h 154"/>
                  <a:gd name="T62" fmla="*/ 45 w 219"/>
                  <a:gd name="T63" fmla="*/ 71 h 154"/>
                  <a:gd name="T64" fmla="*/ 121 w 219"/>
                  <a:gd name="T65" fmla="*/ 86 h 154"/>
                  <a:gd name="T66" fmla="*/ 179 w 219"/>
                  <a:gd name="T67" fmla="*/ 50 h 154"/>
                  <a:gd name="T68" fmla="*/ 171 w 219"/>
                  <a:gd name="T69" fmla="*/ 69 h 154"/>
                  <a:gd name="T70" fmla="*/ 172 w 219"/>
                  <a:gd name="T71" fmla="*/ 71 h 154"/>
                  <a:gd name="T72" fmla="*/ 173 w 219"/>
                  <a:gd name="T73" fmla="*/ 71 h 154"/>
                  <a:gd name="T74" fmla="*/ 174 w 219"/>
                  <a:gd name="T75" fmla="*/ 71 h 154"/>
                  <a:gd name="T76" fmla="*/ 218 w 219"/>
                  <a:gd name="T77" fmla="*/ 37 h 154"/>
                  <a:gd name="T78" fmla="*/ 219 w 219"/>
                  <a:gd name="T79" fmla="*/ 35 h 154"/>
                  <a:gd name="T80" fmla="*/ 218 w 219"/>
                  <a:gd name="T81" fmla="*/ 34 h 154"/>
                  <a:gd name="T82" fmla="*/ 174 w 219"/>
                  <a:gd name="T83" fmla="*/ 0 h 154"/>
                  <a:gd name="T84" fmla="*/ 172 w 219"/>
                  <a:gd name="T85" fmla="*/ 0 h 154"/>
                  <a:gd name="T86" fmla="*/ 171 w 219"/>
                  <a:gd name="T87" fmla="*/ 2 h 154"/>
                  <a:gd name="T88" fmla="*/ 179 w 219"/>
                  <a:gd name="T89" fmla="*/ 21 h 154"/>
                  <a:gd name="T90" fmla="*/ 97 w 219"/>
                  <a:gd name="T91" fmla="*/ 69 h 154"/>
                  <a:gd name="T92" fmla="*/ 40 w 219"/>
                  <a:gd name="T93" fmla="*/ 103 h 154"/>
                  <a:gd name="T94" fmla="*/ 47 w 219"/>
                  <a:gd name="T95" fmla="*/ 85 h 154"/>
                  <a:gd name="T96" fmla="*/ 47 w 219"/>
                  <a:gd name="T97" fmla="*/ 83 h 154"/>
                  <a:gd name="T98" fmla="*/ 46 w 219"/>
                  <a:gd name="T99" fmla="*/ 82 h 154"/>
                  <a:gd name="T100" fmla="*/ 45 w 219"/>
                  <a:gd name="T101" fmla="*/ 83 h 154"/>
                  <a:gd name="T102" fmla="*/ 0 w 219"/>
                  <a:gd name="T103" fmla="*/ 117 h 154"/>
                  <a:gd name="T104" fmla="*/ 0 w 219"/>
                  <a:gd name="T105" fmla="*/ 118 h 154"/>
                  <a:gd name="T106" fmla="*/ 0 w 219"/>
                  <a:gd name="T107" fmla="*/ 119 h 154"/>
                  <a:gd name="T108" fmla="*/ 45 w 219"/>
                  <a:gd name="T109" fmla="*/ 153 h 154"/>
                  <a:gd name="T110" fmla="*/ 47 w 219"/>
                  <a:gd name="T111" fmla="*/ 153 h 154"/>
                  <a:gd name="T112" fmla="*/ 47 w 219"/>
                  <a:gd name="T113" fmla="*/ 151 h 154"/>
                  <a:gd name="T114" fmla="*/ 40 w 219"/>
                  <a:gd name="T115" fmla="*/ 133 h 154"/>
                  <a:gd name="T116" fmla="*/ 121 w 219"/>
                  <a:gd name="T117" fmla="*/ 8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9" h="154">
                    <a:moveTo>
                      <a:pt x="218" y="117"/>
                    </a:moveTo>
                    <a:cubicBezTo>
                      <a:pt x="219" y="117"/>
                      <a:pt x="219" y="117"/>
                      <a:pt x="219" y="118"/>
                    </a:cubicBezTo>
                    <a:cubicBezTo>
                      <a:pt x="219" y="119"/>
                      <a:pt x="219" y="119"/>
                      <a:pt x="218" y="119"/>
                    </a:cubicBezTo>
                    <a:cubicBezTo>
                      <a:pt x="174" y="153"/>
                      <a:pt x="174" y="153"/>
                      <a:pt x="174" y="153"/>
                    </a:cubicBezTo>
                    <a:cubicBezTo>
                      <a:pt x="174" y="154"/>
                      <a:pt x="173" y="154"/>
                      <a:pt x="172" y="153"/>
                    </a:cubicBezTo>
                    <a:cubicBezTo>
                      <a:pt x="171" y="153"/>
                      <a:pt x="171" y="152"/>
                      <a:pt x="171" y="151"/>
                    </a:cubicBezTo>
                    <a:cubicBezTo>
                      <a:pt x="179" y="133"/>
                      <a:pt x="179" y="133"/>
                      <a:pt x="179" y="133"/>
                    </a:cubicBezTo>
                    <a:cubicBezTo>
                      <a:pt x="145" y="131"/>
                      <a:pt x="126" y="119"/>
                      <a:pt x="113" y="106"/>
                    </a:cubicBezTo>
                    <a:cubicBezTo>
                      <a:pt x="118" y="100"/>
                      <a:pt x="122" y="94"/>
                      <a:pt x="126" y="89"/>
                    </a:cubicBezTo>
                    <a:cubicBezTo>
                      <a:pt x="128" y="86"/>
                      <a:pt x="130" y="84"/>
                      <a:pt x="131" y="82"/>
                    </a:cubicBezTo>
                    <a:cubicBezTo>
                      <a:pt x="141" y="93"/>
                      <a:pt x="154" y="102"/>
                      <a:pt x="179" y="103"/>
                    </a:cubicBezTo>
                    <a:cubicBezTo>
                      <a:pt x="171" y="85"/>
                      <a:pt x="171" y="85"/>
                      <a:pt x="171" y="85"/>
                    </a:cubicBezTo>
                    <a:cubicBezTo>
                      <a:pt x="171" y="84"/>
                      <a:pt x="171" y="83"/>
                      <a:pt x="172" y="83"/>
                    </a:cubicBezTo>
                    <a:cubicBezTo>
                      <a:pt x="172" y="82"/>
                      <a:pt x="173" y="82"/>
                      <a:pt x="173" y="82"/>
                    </a:cubicBezTo>
                    <a:cubicBezTo>
                      <a:pt x="173" y="82"/>
                      <a:pt x="174" y="82"/>
                      <a:pt x="174" y="83"/>
                    </a:cubicBezTo>
                    <a:lnTo>
                      <a:pt x="218" y="117"/>
                    </a:lnTo>
                    <a:close/>
                    <a:moveTo>
                      <a:pt x="45" y="71"/>
                    </a:moveTo>
                    <a:cubicBezTo>
                      <a:pt x="45" y="71"/>
                      <a:pt x="45" y="71"/>
                      <a:pt x="46" y="71"/>
                    </a:cubicBezTo>
                    <a:cubicBezTo>
                      <a:pt x="46" y="71"/>
                      <a:pt x="46" y="71"/>
                      <a:pt x="47" y="71"/>
                    </a:cubicBezTo>
                    <a:cubicBezTo>
                      <a:pt x="47" y="70"/>
                      <a:pt x="48" y="69"/>
                      <a:pt x="47" y="69"/>
                    </a:cubicBezTo>
                    <a:cubicBezTo>
                      <a:pt x="40" y="50"/>
                      <a:pt x="40" y="50"/>
                      <a:pt x="40" y="50"/>
                    </a:cubicBezTo>
                    <a:cubicBezTo>
                      <a:pt x="65" y="52"/>
                      <a:pt x="77" y="61"/>
                      <a:pt x="87" y="72"/>
                    </a:cubicBezTo>
                    <a:cubicBezTo>
                      <a:pt x="89" y="70"/>
                      <a:pt x="91" y="68"/>
                      <a:pt x="93" y="65"/>
                    </a:cubicBezTo>
                    <a:cubicBezTo>
                      <a:pt x="96" y="60"/>
                      <a:pt x="101" y="54"/>
                      <a:pt x="106" y="49"/>
                    </a:cubicBezTo>
                    <a:cubicBezTo>
                      <a:pt x="92" y="35"/>
                      <a:pt x="73" y="23"/>
                      <a:pt x="40" y="2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8" y="1"/>
                      <a:pt x="47" y="1"/>
                      <a:pt x="47" y="0"/>
                    </a:cubicBezTo>
                    <a:cubicBezTo>
                      <a:pt x="46" y="0"/>
                      <a:pt x="45" y="0"/>
                      <a:pt x="45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5"/>
                      <a:pt x="0" y="35"/>
                    </a:cubicBezTo>
                    <a:cubicBezTo>
                      <a:pt x="0" y="36"/>
                      <a:pt x="0" y="36"/>
                      <a:pt x="0" y="37"/>
                    </a:cubicBezTo>
                    <a:lnTo>
                      <a:pt x="45" y="71"/>
                    </a:lnTo>
                    <a:close/>
                    <a:moveTo>
                      <a:pt x="121" y="86"/>
                    </a:moveTo>
                    <a:cubicBezTo>
                      <a:pt x="134" y="67"/>
                      <a:pt x="145" y="53"/>
                      <a:pt x="179" y="50"/>
                    </a:cubicBezTo>
                    <a:cubicBezTo>
                      <a:pt x="171" y="69"/>
                      <a:pt x="171" y="69"/>
                      <a:pt x="171" y="69"/>
                    </a:cubicBezTo>
                    <a:cubicBezTo>
                      <a:pt x="171" y="69"/>
                      <a:pt x="171" y="70"/>
                      <a:pt x="172" y="71"/>
                    </a:cubicBezTo>
                    <a:cubicBezTo>
                      <a:pt x="172" y="71"/>
                      <a:pt x="173" y="71"/>
                      <a:pt x="173" y="71"/>
                    </a:cubicBezTo>
                    <a:cubicBezTo>
                      <a:pt x="173" y="71"/>
                      <a:pt x="174" y="71"/>
                      <a:pt x="174" y="71"/>
                    </a:cubicBezTo>
                    <a:cubicBezTo>
                      <a:pt x="218" y="37"/>
                      <a:pt x="218" y="37"/>
                      <a:pt x="218" y="37"/>
                    </a:cubicBezTo>
                    <a:cubicBezTo>
                      <a:pt x="219" y="36"/>
                      <a:pt x="219" y="36"/>
                      <a:pt x="219" y="35"/>
                    </a:cubicBezTo>
                    <a:cubicBezTo>
                      <a:pt x="219" y="35"/>
                      <a:pt x="219" y="34"/>
                      <a:pt x="218" y="34"/>
                    </a:cubicBezTo>
                    <a:cubicBezTo>
                      <a:pt x="174" y="0"/>
                      <a:pt x="174" y="0"/>
                      <a:pt x="174" y="0"/>
                    </a:cubicBezTo>
                    <a:cubicBezTo>
                      <a:pt x="174" y="0"/>
                      <a:pt x="173" y="0"/>
                      <a:pt x="172" y="0"/>
                    </a:cubicBezTo>
                    <a:cubicBezTo>
                      <a:pt x="171" y="1"/>
                      <a:pt x="171" y="1"/>
                      <a:pt x="171" y="2"/>
                    </a:cubicBezTo>
                    <a:cubicBezTo>
                      <a:pt x="179" y="21"/>
                      <a:pt x="179" y="21"/>
                      <a:pt x="179" y="21"/>
                    </a:cubicBezTo>
                    <a:cubicBezTo>
                      <a:pt x="130" y="23"/>
                      <a:pt x="112" y="48"/>
                      <a:pt x="97" y="69"/>
                    </a:cubicBezTo>
                    <a:cubicBezTo>
                      <a:pt x="84" y="87"/>
                      <a:pt x="74" y="101"/>
                      <a:pt x="40" y="103"/>
                    </a:cubicBezTo>
                    <a:cubicBezTo>
                      <a:pt x="47" y="85"/>
                      <a:pt x="47" y="85"/>
                      <a:pt x="47" y="85"/>
                    </a:cubicBezTo>
                    <a:cubicBezTo>
                      <a:pt x="48" y="84"/>
                      <a:pt x="47" y="83"/>
                      <a:pt x="47" y="83"/>
                    </a:cubicBezTo>
                    <a:cubicBezTo>
                      <a:pt x="46" y="82"/>
                      <a:pt x="46" y="82"/>
                      <a:pt x="46" y="82"/>
                    </a:cubicBezTo>
                    <a:cubicBezTo>
                      <a:pt x="45" y="82"/>
                      <a:pt x="45" y="82"/>
                      <a:pt x="45" y="83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17"/>
                      <a:pt x="0" y="117"/>
                      <a:pt x="0" y="118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45" y="153"/>
                      <a:pt x="45" y="153"/>
                      <a:pt x="45" y="153"/>
                    </a:cubicBezTo>
                    <a:cubicBezTo>
                      <a:pt x="45" y="154"/>
                      <a:pt x="46" y="154"/>
                      <a:pt x="47" y="153"/>
                    </a:cubicBezTo>
                    <a:cubicBezTo>
                      <a:pt x="47" y="153"/>
                      <a:pt x="48" y="152"/>
                      <a:pt x="47" y="151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89" y="131"/>
                      <a:pt x="107" y="106"/>
                      <a:pt x="121" y="8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3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思源黑体 HW Regular" panose="020B0500000000000000" pitchFamily="34" charset="-122"/>
                  <a:cs typeface="+mn-lt"/>
                </a:endParaRPr>
              </a:p>
            </p:txBody>
          </p:sp>
          <p:grpSp>
            <p:nvGrpSpPr>
              <p:cNvPr id="20" name="Group 40"/>
              <p:cNvGrpSpPr/>
              <p:nvPr/>
            </p:nvGrpSpPr>
            <p:grpSpPr>
              <a:xfrm>
                <a:off x="5549689" y="2380038"/>
                <a:ext cx="456522" cy="377870"/>
                <a:chOff x="6350" y="0"/>
                <a:chExt cx="733775" cy="608013"/>
              </a:xfrm>
              <a:solidFill>
                <a:schemeClr val="bg1"/>
              </a:solidFill>
            </p:grpSpPr>
            <p:sp>
              <p:nvSpPr>
                <p:cNvPr id="21" name="Freeform: Shape 41"/>
                <p:cNvSpPr/>
                <p:nvPr/>
              </p:nvSpPr>
              <p:spPr bwMode="auto">
                <a:xfrm>
                  <a:off x="132112" y="309563"/>
                  <a:ext cx="307975" cy="290513"/>
                </a:xfrm>
                <a:custGeom>
                  <a:avLst/>
                  <a:gdLst>
                    <a:gd name="T0" fmla="*/ 194 w 194"/>
                    <a:gd name="T1" fmla="*/ 0 h 183"/>
                    <a:gd name="T2" fmla="*/ 0 w 194"/>
                    <a:gd name="T3" fmla="*/ 0 h 183"/>
                    <a:gd name="T4" fmla="*/ 0 w 194"/>
                    <a:gd name="T5" fmla="*/ 31 h 183"/>
                    <a:gd name="T6" fmla="*/ 19 w 194"/>
                    <a:gd name="T7" fmla="*/ 31 h 183"/>
                    <a:gd name="T8" fmla="*/ 19 w 194"/>
                    <a:gd name="T9" fmla="*/ 183 h 183"/>
                    <a:gd name="T10" fmla="*/ 161 w 194"/>
                    <a:gd name="T11" fmla="*/ 183 h 183"/>
                    <a:gd name="T12" fmla="*/ 161 w 194"/>
                    <a:gd name="T13" fmla="*/ 31 h 183"/>
                    <a:gd name="T14" fmla="*/ 194 w 194"/>
                    <a:gd name="T15" fmla="*/ 31 h 183"/>
                    <a:gd name="T16" fmla="*/ 194 w 194"/>
                    <a:gd name="T17" fmla="*/ 0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4" h="183">
                      <a:moveTo>
                        <a:pt x="194" y="0"/>
                      </a:moveTo>
                      <a:lnTo>
                        <a:pt x="0" y="0"/>
                      </a:lnTo>
                      <a:lnTo>
                        <a:pt x="0" y="31"/>
                      </a:lnTo>
                      <a:lnTo>
                        <a:pt x="19" y="31"/>
                      </a:lnTo>
                      <a:lnTo>
                        <a:pt x="19" y="183"/>
                      </a:lnTo>
                      <a:lnTo>
                        <a:pt x="161" y="183"/>
                      </a:lnTo>
                      <a:lnTo>
                        <a:pt x="161" y="31"/>
                      </a:lnTo>
                      <a:lnTo>
                        <a:pt x="194" y="31"/>
                      </a:lnTo>
                      <a:lnTo>
                        <a:pt x="19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32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ea typeface="思源黑体 HW Regular" panose="020B0500000000000000" pitchFamily="34" charset="-122"/>
                    <a:cs typeface="+mn-lt"/>
                  </a:endParaRPr>
                </a:p>
              </p:txBody>
            </p:sp>
            <p:sp>
              <p:nvSpPr>
                <p:cNvPr id="22" name="Oval 42"/>
                <p:cNvSpPr/>
                <p:nvPr/>
              </p:nvSpPr>
              <p:spPr bwMode="auto">
                <a:xfrm>
                  <a:off x="44450" y="0"/>
                  <a:ext cx="111125" cy="10795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32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ea typeface="思源黑体 HW Regular" panose="020B0500000000000000" pitchFamily="34" charset="-122"/>
                    <a:cs typeface="+mn-lt"/>
                  </a:endParaRPr>
                </a:p>
              </p:txBody>
            </p:sp>
            <p:sp>
              <p:nvSpPr>
                <p:cNvPr id="23" name="Freeform: Shape 43"/>
                <p:cNvSpPr/>
                <p:nvPr/>
              </p:nvSpPr>
              <p:spPr bwMode="auto">
                <a:xfrm>
                  <a:off x="535337" y="252413"/>
                  <a:ext cx="204788" cy="352425"/>
                </a:xfrm>
                <a:custGeom>
                  <a:avLst/>
                  <a:gdLst>
                    <a:gd name="T0" fmla="*/ 50 w 54"/>
                    <a:gd name="T1" fmla="*/ 0 h 92"/>
                    <a:gd name="T2" fmla="*/ 49 w 54"/>
                    <a:gd name="T3" fmla="*/ 1 h 92"/>
                    <a:gd name="T4" fmla="*/ 29 w 54"/>
                    <a:gd name="T5" fmla="*/ 47 h 92"/>
                    <a:gd name="T6" fmla="*/ 25 w 54"/>
                    <a:gd name="T7" fmla="*/ 47 h 92"/>
                    <a:gd name="T8" fmla="*/ 1 w 54"/>
                    <a:gd name="T9" fmla="*/ 56 h 92"/>
                    <a:gd name="T10" fmla="*/ 0 w 54"/>
                    <a:gd name="T11" fmla="*/ 57 h 92"/>
                    <a:gd name="T12" fmla="*/ 3 w 54"/>
                    <a:gd name="T13" fmla="*/ 61 h 92"/>
                    <a:gd name="T14" fmla="*/ 4 w 54"/>
                    <a:gd name="T15" fmla="*/ 61 h 92"/>
                    <a:gd name="T16" fmla="*/ 17 w 54"/>
                    <a:gd name="T17" fmla="*/ 54 h 92"/>
                    <a:gd name="T18" fmla="*/ 17 w 54"/>
                    <a:gd name="T19" fmla="*/ 81 h 92"/>
                    <a:gd name="T20" fmla="*/ 9 w 54"/>
                    <a:gd name="T21" fmla="*/ 85 h 92"/>
                    <a:gd name="T22" fmla="*/ 11 w 54"/>
                    <a:gd name="T23" fmla="*/ 90 h 92"/>
                    <a:gd name="T24" fmla="*/ 19 w 54"/>
                    <a:gd name="T25" fmla="*/ 86 h 92"/>
                    <a:gd name="T26" fmla="*/ 27 w 54"/>
                    <a:gd name="T27" fmla="*/ 92 h 92"/>
                    <a:gd name="T28" fmla="*/ 30 w 54"/>
                    <a:gd name="T29" fmla="*/ 87 h 92"/>
                    <a:gd name="T30" fmla="*/ 22 w 54"/>
                    <a:gd name="T31" fmla="*/ 81 h 92"/>
                    <a:gd name="T32" fmla="*/ 22 w 54"/>
                    <a:gd name="T33" fmla="*/ 53 h 92"/>
                    <a:gd name="T34" fmla="*/ 25 w 54"/>
                    <a:gd name="T35" fmla="*/ 52 h 92"/>
                    <a:gd name="T36" fmla="*/ 30 w 54"/>
                    <a:gd name="T37" fmla="*/ 53 h 92"/>
                    <a:gd name="T38" fmla="*/ 32 w 54"/>
                    <a:gd name="T39" fmla="*/ 54 h 92"/>
                    <a:gd name="T40" fmla="*/ 33 w 54"/>
                    <a:gd name="T41" fmla="*/ 51 h 92"/>
                    <a:gd name="T42" fmla="*/ 53 w 54"/>
                    <a:gd name="T43" fmla="*/ 5 h 92"/>
                    <a:gd name="T44" fmla="*/ 54 w 54"/>
                    <a:gd name="T45" fmla="*/ 5 h 92"/>
                    <a:gd name="T46" fmla="*/ 50 w 54"/>
                    <a:gd name="T47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54" h="92">
                      <a:moveTo>
                        <a:pt x="50" y="0"/>
                      </a:moveTo>
                      <a:cubicBezTo>
                        <a:pt x="49" y="1"/>
                        <a:pt x="49" y="1"/>
                        <a:pt x="49" y="1"/>
                      </a:cubicBezTo>
                      <a:cubicBezTo>
                        <a:pt x="41" y="8"/>
                        <a:pt x="32" y="37"/>
                        <a:pt x="29" y="47"/>
                      </a:cubicBezTo>
                      <a:cubicBezTo>
                        <a:pt x="27" y="47"/>
                        <a:pt x="26" y="47"/>
                        <a:pt x="25" y="47"/>
                      </a:cubicBezTo>
                      <a:cubicBezTo>
                        <a:pt x="13" y="47"/>
                        <a:pt x="1" y="56"/>
                        <a:pt x="1" y="56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3" y="61"/>
                        <a:pt x="3" y="61"/>
                        <a:pt x="3" y="61"/>
                      </a:cubicBezTo>
                      <a:cubicBezTo>
                        <a:pt x="4" y="61"/>
                        <a:pt x="4" y="61"/>
                        <a:pt x="4" y="61"/>
                      </a:cubicBezTo>
                      <a:cubicBezTo>
                        <a:pt x="4" y="61"/>
                        <a:pt x="10" y="56"/>
                        <a:pt x="17" y="54"/>
                      </a:cubicBezTo>
                      <a:cubicBezTo>
                        <a:pt x="17" y="81"/>
                        <a:pt x="17" y="81"/>
                        <a:pt x="17" y="81"/>
                      </a:cubicBezTo>
                      <a:cubicBezTo>
                        <a:pt x="9" y="85"/>
                        <a:pt x="9" y="85"/>
                        <a:pt x="9" y="85"/>
                      </a:cubicBezTo>
                      <a:cubicBezTo>
                        <a:pt x="11" y="90"/>
                        <a:pt x="11" y="90"/>
                        <a:pt x="11" y="90"/>
                      </a:cubicBezTo>
                      <a:cubicBezTo>
                        <a:pt x="19" y="86"/>
                        <a:pt x="19" y="86"/>
                        <a:pt x="19" y="86"/>
                      </a:cubicBezTo>
                      <a:cubicBezTo>
                        <a:pt x="27" y="92"/>
                        <a:pt x="27" y="92"/>
                        <a:pt x="27" y="92"/>
                      </a:cubicBezTo>
                      <a:cubicBezTo>
                        <a:pt x="30" y="87"/>
                        <a:pt x="30" y="87"/>
                        <a:pt x="30" y="87"/>
                      </a:cubicBezTo>
                      <a:cubicBezTo>
                        <a:pt x="22" y="81"/>
                        <a:pt x="22" y="81"/>
                        <a:pt x="22" y="81"/>
                      </a:cubicBezTo>
                      <a:cubicBezTo>
                        <a:pt x="22" y="53"/>
                        <a:pt x="22" y="53"/>
                        <a:pt x="22" y="53"/>
                      </a:cubicBezTo>
                      <a:cubicBezTo>
                        <a:pt x="23" y="53"/>
                        <a:pt x="24" y="52"/>
                        <a:pt x="25" y="52"/>
                      </a:cubicBezTo>
                      <a:cubicBezTo>
                        <a:pt x="27" y="52"/>
                        <a:pt x="28" y="53"/>
                        <a:pt x="30" y="53"/>
                      </a:cubicBezTo>
                      <a:cubicBezTo>
                        <a:pt x="32" y="54"/>
                        <a:pt x="32" y="54"/>
                        <a:pt x="32" y="54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37" y="36"/>
                        <a:pt x="47" y="11"/>
                        <a:pt x="53" y="5"/>
                      </a:cubicBezTo>
                      <a:cubicBezTo>
                        <a:pt x="54" y="5"/>
                        <a:pt x="54" y="5"/>
                        <a:pt x="54" y="5"/>
                      </a:cubicBezTo>
                      <a:lnTo>
                        <a:pt x="5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32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ea typeface="思源黑体 HW Regular" panose="020B0500000000000000" pitchFamily="34" charset="-122"/>
                    <a:cs typeface="+mn-lt"/>
                  </a:endParaRPr>
                </a:p>
              </p:txBody>
            </p:sp>
            <p:sp>
              <p:nvSpPr>
                <p:cNvPr id="24" name="Freeform: Shape 44"/>
                <p:cNvSpPr/>
                <p:nvPr/>
              </p:nvSpPr>
              <p:spPr bwMode="auto">
                <a:xfrm>
                  <a:off x="6350" y="114300"/>
                  <a:ext cx="244475" cy="485775"/>
                </a:xfrm>
                <a:custGeom>
                  <a:avLst/>
                  <a:gdLst>
                    <a:gd name="T0" fmla="*/ 48 w 64"/>
                    <a:gd name="T1" fmla="*/ 27 h 127"/>
                    <a:gd name="T2" fmla="*/ 28 w 64"/>
                    <a:gd name="T3" fmla="*/ 28 h 127"/>
                    <a:gd name="T4" fmla="*/ 30 w 64"/>
                    <a:gd name="T5" fmla="*/ 18 h 127"/>
                    <a:gd name="T6" fmla="*/ 19 w 64"/>
                    <a:gd name="T7" fmla="*/ 1 h 127"/>
                    <a:gd name="T8" fmla="*/ 7 w 64"/>
                    <a:gd name="T9" fmla="*/ 4 h 127"/>
                    <a:gd name="T10" fmla="*/ 5 w 64"/>
                    <a:gd name="T11" fmla="*/ 5 h 127"/>
                    <a:gd name="T12" fmla="*/ 0 w 64"/>
                    <a:gd name="T13" fmla="*/ 35 h 127"/>
                    <a:gd name="T14" fmla="*/ 6 w 64"/>
                    <a:gd name="T15" fmla="*/ 74 h 127"/>
                    <a:gd name="T16" fmla="*/ 6 w 64"/>
                    <a:gd name="T17" fmla="*/ 118 h 127"/>
                    <a:gd name="T18" fmla="*/ 20 w 64"/>
                    <a:gd name="T19" fmla="*/ 118 h 127"/>
                    <a:gd name="T20" fmla="*/ 20 w 64"/>
                    <a:gd name="T21" fmla="*/ 72 h 127"/>
                    <a:gd name="T22" fmla="*/ 23 w 64"/>
                    <a:gd name="T23" fmla="*/ 72 h 127"/>
                    <a:gd name="T24" fmla="*/ 24 w 64"/>
                    <a:gd name="T25" fmla="*/ 66 h 127"/>
                    <a:gd name="T26" fmla="*/ 25 w 64"/>
                    <a:gd name="T27" fmla="*/ 44 h 127"/>
                    <a:gd name="T28" fmla="*/ 56 w 64"/>
                    <a:gd name="T29" fmla="*/ 40 h 127"/>
                    <a:gd name="T30" fmla="*/ 48 w 64"/>
                    <a:gd name="T31" fmla="*/ 27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4" h="127">
                      <a:moveTo>
                        <a:pt x="48" y="27"/>
                      </a:moveTo>
                      <a:cubicBezTo>
                        <a:pt x="40" y="31"/>
                        <a:pt x="34" y="31"/>
                        <a:pt x="28" y="28"/>
                      </a:cubicBezTo>
                      <a:cubicBezTo>
                        <a:pt x="29" y="25"/>
                        <a:pt x="29" y="21"/>
                        <a:pt x="30" y="18"/>
                      </a:cubicBezTo>
                      <a:cubicBezTo>
                        <a:pt x="33" y="10"/>
                        <a:pt x="26" y="2"/>
                        <a:pt x="19" y="1"/>
                      </a:cubicBezTo>
                      <a:cubicBezTo>
                        <a:pt x="14" y="0"/>
                        <a:pt x="10" y="1"/>
                        <a:pt x="7" y="4"/>
                      </a:cubicBezTo>
                      <a:cubicBezTo>
                        <a:pt x="6" y="4"/>
                        <a:pt x="5" y="5"/>
                        <a:pt x="5" y="5"/>
                      </a:cubicBezTo>
                      <a:cubicBezTo>
                        <a:pt x="2" y="16"/>
                        <a:pt x="0" y="35"/>
                        <a:pt x="0" y="35"/>
                      </a:cubicBezTo>
                      <a:cubicBezTo>
                        <a:pt x="0" y="65"/>
                        <a:pt x="3" y="73"/>
                        <a:pt x="6" y="74"/>
                      </a:cubicBezTo>
                      <a:cubicBezTo>
                        <a:pt x="6" y="118"/>
                        <a:pt x="6" y="118"/>
                        <a:pt x="6" y="118"/>
                      </a:cubicBezTo>
                      <a:cubicBezTo>
                        <a:pt x="6" y="127"/>
                        <a:pt x="20" y="127"/>
                        <a:pt x="20" y="118"/>
                      </a:cubicBezTo>
                      <a:cubicBezTo>
                        <a:pt x="20" y="72"/>
                        <a:pt x="20" y="72"/>
                        <a:pt x="20" y="72"/>
                      </a:cubicBezTo>
                      <a:cubicBezTo>
                        <a:pt x="23" y="72"/>
                        <a:pt x="23" y="72"/>
                        <a:pt x="23" y="72"/>
                      </a:cubicBezTo>
                      <a:cubicBezTo>
                        <a:pt x="23" y="70"/>
                        <a:pt x="24" y="68"/>
                        <a:pt x="24" y="66"/>
                      </a:cubicBezTo>
                      <a:cubicBezTo>
                        <a:pt x="24" y="58"/>
                        <a:pt x="25" y="51"/>
                        <a:pt x="25" y="44"/>
                      </a:cubicBezTo>
                      <a:cubicBezTo>
                        <a:pt x="35" y="47"/>
                        <a:pt x="45" y="46"/>
                        <a:pt x="56" y="40"/>
                      </a:cubicBezTo>
                      <a:cubicBezTo>
                        <a:pt x="64" y="36"/>
                        <a:pt x="57" y="23"/>
                        <a:pt x="48" y="2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32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ea typeface="思源黑体 HW Regular" panose="020B0500000000000000" pitchFamily="34" charset="-122"/>
                    <a:cs typeface="+mn-lt"/>
                  </a:endParaRPr>
                </a:p>
              </p:txBody>
            </p:sp>
            <p:sp>
              <p:nvSpPr>
                <p:cNvPr id="25" name="Freeform: Shape 45"/>
                <p:cNvSpPr/>
                <p:nvPr/>
              </p:nvSpPr>
              <p:spPr bwMode="auto">
                <a:xfrm>
                  <a:off x="330549" y="80963"/>
                  <a:ext cx="406400" cy="527050"/>
                </a:xfrm>
                <a:custGeom>
                  <a:avLst/>
                  <a:gdLst>
                    <a:gd name="T0" fmla="*/ 84 w 107"/>
                    <a:gd name="T1" fmla="*/ 76 h 138"/>
                    <a:gd name="T2" fmla="*/ 95 w 107"/>
                    <a:gd name="T3" fmla="*/ 48 h 138"/>
                    <a:gd name="T4" fmla="*/ 74 w 107"/>
                    <a:gd name="T5" fmla="*/ 28 h 138"/>
                    <a:gd name="T6" fmla="*/ 70 w 107"/>
                    <a:gd name="T7" fmla="*/ 33 h 138"/>
                    <a:gd name="T8" fmla="*/ 38 w 107"/>
                    <a:gd name="T9" fmla="*/ 27 h 138"/>
                    <a:gd name="T10" fmla="*/ 32 w 107"/>
                    <a:gd name="T11" fmla="*/ 28 h 138"/>
                    <a:gd name="T12" fmla="*/ 2 w 107"/>
                    <a:gd name="T13" fmla="*/ 0 h 138"/>
                    <a:gd name="T14" fmla="*/ 0 w 107"/>
                    <a:gd name="T15" fmla="*/ 3 h 138"/>
                    <a:gd name="T16" fmla="*/ 29 w 107"/>
                    <a:gd name="T17" fmla="*/ 31 h 138"/>
                    <a:gd name="T18" fmla="*/ 34 w 107"/>
                    <a:gd name="T19" fmla="*/ 42 h 138"/>
                    <a:gd name="T20" fmla="*/ 62 w 107"/>
                    <a:gd name="T21" fmla="*/ 48 h 138"/>
                    <a:gd name="T22" fmla="*/ 55 w 107"/>
                    <a:gd name="T23" fmla="*/ 75 h 138"/>
                    <a:gd name="T24" fmla="*/ 20 w 107"/>
                    <a:gd name="T25" fmla="*/ 126 h 138"/>
                    <a:gd name="T26" fmla="*/ 38 w 107"/>
                    <a:gd name="T27" fmla="*/ 126 h 138"/>
                    <a:gd name="T28" fmla="*/ 70 w 107"/>
                    <a:gd name="T29" fmla="*/ 90 h 138"/>
                    <a:gd name="T30" fmla="*/ 84 w 107"/>
                    <a:gd name="T31" fmla="*/ 76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07" h="138">
                      <a:moveTo>
                        <a:pt x="84" y="76"/>
                      </a:moveTo>
                      <a:cubicBezTo>
                        <a:pt x="84" y="66"/>
                        <a:pt x="87" y="56"/>
                        <a:pt x="95" y="48"/>
                      </a:cubicBezTo>
                      <a:cubicBezTo>
                        <a:pt x="107" y="35"/>
                        <a:pt x="87" y="15"/>
                        <a:pt x="74" y="28"/>
                      </a:cubicBezTo>
                      <a:cubicBezTo>
                        <a:pt x="73" y="30"/>
                        <a:pt x="71" y="32"/>
                        <a:pt x="70" y="33"/>
                      </a:cubicBezTo>
                      <a:cubicBezTo>
                        <a:pt x="59" y="32"/>
                        <a:pt x="48" y="31"/>
                        <a:pt x="38" y="27"/>
                      </a:cubicBezTo>
                      <a:cubicBezTo>
                        <a:pt x="35" y="26"/>
                        <a:pt x="33" y="27"/>
                        <a:pt x="32" y="28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9" y="31"/>
                        <a:pt x="29" y="31"/>
                        <a:pt x="29" y="31"/>
                      </a:cubicBezTo>
                      <a:cubicBezTo>
                        <a:pt x="27" y="35"/>
                        <a:pt x="28" y="40"/>
                        <a:pt x="34" y="42"/>
                      </a:cubicBezTo>
                      <a:cubicBezTo>
                        <a:pt x="43" y="45"/>
                        <a:pt x="52" y="47"/>
                        <a:pt x="62" y="48"/>
                      </a:cubicBezTo>
                      <a:cubicBezTo>
                        <a:pt x="58" y="56"/>
                        <a:pt x="56" y="65"/>
                        <a:pt x="55" y="75"/>
                      </a:cubicBezTo>
                      <a:cubicBezTo>
                        <a:pt x="34" y="83"/>
                        <a:pt x="23" y="102"/>
                        <a:pt x="20" y="126"/>
                      </a:cubicBezTo>
                      <a:cubicBezTo>
                        <a:pt x="18" y="138"/>
                        <a:pt x="37" y="138"/>
                        <a:pt x="38" y="126"/>
                      </a:cubicBezTo>
                      <a:cubicBezTo>
                        <a:pt x="41" y="107"/>
                        <a:pt x="52" y="94"/>
                        <a:pt x="70" y="90"/>
                      </a:cubicBezTo>
                      <a:cubicBezTo>
                        <a:pt x="78" y="90"/>
                        <a:pt x="83" y="84"/>
                        <a:pt x="84" y="76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32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ea typeface="思源黑体 HW Regular" panose="020B0500000000000000" pitchFamily="34" charset="-122"/>
                    <a:cs typeface="+mn-lt"/>
                  </a:endParaRPr>
                </a:p>
              </p:txBody>
            </p:sp>
            <p:sp>
              <p:nvSpPr>
                <p:cNvPr id="26" name="Oval 46"/>
                <p:cNvSpPr/>
                <p:nvPr/>
              </p:nvSpPr>
              <p:spPr bwMode="auto">
                <a:xfrm>
                  <a:off x="595662" y="53975"/>
                  <a:ext cx="111125" cy="111125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32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ea typeface="思源黑体 HW Regular" panose="020B0500000000000000" pitchFamily="34" charset="-122"/>
                    <a:cs typeface="+mn-lt"/>
                  </a:endParaRPr>
                </a:p>
              </p:txBody>
            </p:sp>
          </p:grpSp>
          <p:grpSp>
            <p:nvGrpSpPr>
              <p:cNvPr id="27" name="Group 47"/>
              <p:cNvGrpSpPr/>
              <p:nvPr/>
            </p:nvGrpSpPr>
            <p:grpSpPr>
              <a:xfrm>
                <a:off x="6956008" y="3727323"/>
                <a:ext cx="383000" cy="372741"/>
                <a:chOff x="3532018" y="-211904"/>
                <a:chExt cx="801688" cy="781051"/>
              </a:xfrm>
              <a:solidFill>
                <a:schemeClr val="bg1"/>
              </a:solidFill>
            </p:grpSpPr>
            <p:sp>
              <p:nvSpPr>
                <p:cNvPr id="28" name="Freeform: Shape 48"/>
                <p:cNvSpPr/>
                <p:nvPr/>
              </p:nvSpPr>
              <p:spPr bwMode="auto">
                <a:xfrm>
                  <a:off x="3532018" y="-149991"/>
                  <a:ext cx="719138" cy="719138"/>
                </a:xfrm>
                <a:custGeom>
                  <a:avLst/>
                  <a:gdLst>
                    <a:gd name="T0" fmla="*/ 94 w 189"/>
                    <a:gd name="T1" fmla="*/ 95 h 189"/>
                    <a:gd name="T2" fmla="*/ 189 w 189"/>
                    <a:gd name="T3" fmla="*/ 95 h 189"/>
                    <a:gd name="T4" fmla="*/ 94 w 189"/>
                    <a:gd name="T5" fmla="*/ 189 h 189"/>
                    <a:gd name="T6" fmla="*/ 0 w 189"/>
                    <a:gd name="T7" fmla="*/ 95 h 189"/>
                    <a:gd name="T8" fmla="*/ 94 w 189"/>
                    <a:gd name="T9" fmla="*/ 0 h 189"/>
                    <a:gd name="T10" fmla="*/ 94 w 189"/>
                    <a:gd name="T11" fmla="*/ 95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9" h="189">
                      <a:moveTo>
                        <a:pt x="94" y="95"/>
                      </a:moveTo>
                      <a:cubicBezTo>
                        <a:pt x="189" y="95"/>
                        <a:pt x="189" y="95"/>
                        <a:pt x="189" y="95"/>
                      </a:cubicBezTo>
                      <a:cubicBezTo>
                        <a:pt x="189" y="147"/>
                        <a:pt x="147" y="189"/>
                        <a:pt x="94" y="189"/>
                      </a:cubicBezTo>
                      <a:cubicBezTo>
                        <a:pt x="42" y="189"/>
                        <a:pt x="0" y="147"/>
                        <a:pt x="0" y="95"/>
                      </a:cubicBezTo>
                      <a:cubicBezTo>
                        <a:pt x="0" y="42"/>
                        <a:pt x="42" y="0"/>
                        <a:pt x="94" y="0"/>
                      </a:cubicBezTo>
                      <a:lnTo>
                        <a:pt x="94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32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ea typeface="思源黑体 HW Regular" panose="020B0500000000000000" pitchFamily="34" charset="-122"/>
                    <a:cs typeface="+mn-lt"/>
                  </a:endParaRPr>
                </a:p>
              </p:txBody>
            </p:sp>
            <p:sp>
              <p:nvSpPr>
                <p:cNvPr id="29" name="Freeform: Shape 49"/>
                <p:cNvSpPr/>
                <p:nvPr/>
              </p:nvSpPr>
              <p:spPr bwMode="auto">
                <a:xfrm>
                  <a:off x="3973343" y="-211904"/>
                  <a:ext cx="360363" cy="361950"/>
                </a:xfrm>
                <a:custGeom>
                  <a:avLst/>
                  <a:gdLst>
                    <a:gd name="T0" fmla="*/ 0 w 95"/>
                    <a:gd name="T1" fmla="*/ 95 h 95"/>
                    <a:gd name="T2" fmla="*/ 95 w 95"/>
                    <a:gd name="T3" fmla="*/ 95 h 95"/>
                    <a:gd name="T4" fmla="*/ 0 w 95"/>
                    <a:gd name="T5" fmla="*/ 0 h 95"/>
                    <a:gd name="T6" fmla="*/ 0 w 95"/>
                    <a:gd name="T7" fmla="*/ 9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5" h="95">
                      <a:moveTo>
                        <a:pt x="0" y="95"/>
                      </a:moveTo>
                      <a:cubicBezTo>
                        <a:pt x="95" y="95"/>
                        <a:pt x="95" y="95"/>
                        <a:pt x="95" y="95"/>
                      </a:cubicBezTo>
                      <a:cubicBezTo>
                        <a:pt x="95" y="42"/>
                        <a:pt x="52" y="0"/>
                        <a:pt x="0" y="0"/>
                      </a:cubicBezTo>
                      <a:lnTo>
                        <a:pt x="0" y="9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sz="32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ea typeface="思源黑体 HW Regular" panose="020B0500000000000000" pitchFamily="34" charset="-122"/>
                    <a:cs typeface="+mn-lt"/>
                  </a:endParaRPr>
                </a:p>
              </p:txBody>
            </p:sp>
          </p:grpSp>
          <p:sp>
            <p:nvSpPr>
              <p:cNvPr id="31" name="Freeform: Shape 50"/>
              <p:cNvSpPr/>
              <p:nvPr/>
            </p:nvSpPr>
            <p:spPr bwMode="auto">
              <a:xfrm>
                <a:off x="5518855" y="5094326"/>
                <a:ext cx="465071" cy="292379"/>
              </a:xfrm>
              <a:custGeom>
                <a:avLst/>
                <a:gdLst>
                  <a:gd name="T0" fmla="*/ 211 w 260"/>
                  <a:gd name="T1" fmla="*/ 65 h 162"/>
                  <a:gd name="T2" fmla="*/ 146 w 260"/>
                  <a:gd name="T3" fmla="*/ 0 h 162"/>
                  <a:gd name="T4" fmla="*/ 90 w 260"/>
                  <a:gd name="T5" fmla="*/ 33 h 162"/>
                  <a:gd name="T6" fmla="*/ 81 w 260"/>
                  <a:gd name="T7" fmla="*/ 32 h 162"/>
                  <a:gd name="T8" fmla="*/ 35 w 260"/>
                  <a:gd name="T9" fmla="*/ 67 h 162"/>
                  <a:gd name="T10" fmla="*/ 0 w 260"/>
                  <a:gd name="T11" fmla="*/ 114 h 162"/>
                  <a:gd name="T12" fmla="*/ 49 w 260"/>
                  <a:gd name="T13" fmla="*/ 162 h 162"/>
                  <a:gd name="T14" fmla="*/ 211 w 260"/>
                  <a:gd name="T15" fmla="*/ 162 h 162"/>
                  <a:gd name="T16" fmla="*/ 260 w 260"/>
                  <a:gd name="T17" fmla="*/ 114 h 162"/>
                  <a:gd name="T18" fmla="*/ 211 w 260"/>
                  <a:gd name="T19" fmla="*/ 65 h 162"/>
                  <a:gd name="T20" fmla="*/ 130 w 260"/>
                  <a:gd name="T21" fmla="*/ 146 h 162"/>
                  <a:gd name="T22" fmla="*/ 81 w 260"/>
                  <a:gd name="T23" fmla="*/ 81 h 162"/>
                  <a:gd name="T24" fmla="*/ 114 w 260"/>
                  <a:gd name="T25" fmla="*/ 81 h 162"/>
                  <a:gd name="T26" fmla="*/ 114 w 260"/>
                  <a:gd name="T27" fmla="*/ 32 h 162"/>
                  <a:gd name="T28" fmla="*/ 146 w 260"/>
                  <a:gd name="T29" fmla="*/ 32 h 162"/>
                  <a:gd name="T30" fmla="*/ 146 w 260"/>
                  <a:gd name="T31" fmla="*/ 81 h 162"/>
                  <a:gd name="T32" fmla="*/ 179 w 260"/>
                  <a:gd name="T33" fmla="*/ 81 h 162"/>
                  <a:gd name="T34" fmla="*/ 130 w 260"/>
                  <a:gd name="T35" fmla="*/ 14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0" h="162">
                    <a:moveTo>
                      <a:pt x="211" y="65"/>
                    </a:moveTo>
                    <a:cubicBezTo>
                      <a:pt x="211" y="29"/>
                      <a:pt x="182" y="0"/>
                      <a:pt x="146" y="0"/>
                    </a:cubicBezTo>
                    <a:cubicBezTo>
                      <a:pt x="122" y="0"/>
                      <a:pt x="101" y="13"/>
                      <a:pt x="90" y="33"/>
                    </a:cubicBezTo>
                    <a:cubicBezTo>
                      <a:pt x="87" y="33"/>
                      <a:pt x="84" y="32"/>
                      <a:pt x="81" y="32"/>
                    </a:cubicBezTo>
                    <a:cubicBezTo>
                      <a:pt x="59" y="32"/>
                      <a:pt x="41" y="47"/>
                      <a:pt x="35" y="67"/>
                    </a:cubicBezTo>
                    <a:cubicBezTo>
                      <a:pt x="15" y="73"/>
                      <a:pt x="0" y="92"/>
                      <a:pt x="0" y="114"/>
                    </a:cubicBezTo>
                    <a:cubicBezTo>
                      <a:pt x="0" y="140"/>
                      <a:pt x="22" y="162"/>
                      <a:pt x="49" y="162"/>
                    </a:cubicBezTo>
                    <a:cubicBezTo>
                      <a:pt x="211" y="162"/>
                      <a:pt x="211" y="162"/>
                      <a:pt x="211" y="162"/>
                    </a:cubicBezTo>
                    <a:cubicBezTo>
                      <a:pt x="238" y="162"/>
                      <a:pt x="260" y="140"/>
                      <a:pt x="260" y="114"/>
                    </a:cubicBezTo>
                    <a:cubicBezTo>
                      <a:pt x="260" y="87"/>
                      <a:pt x="238" y="65"/>
                      <a:pt x="211" y="65"/>
                    </a:cubicBezTo>
                    <a:moveTo>
                      <a:pt x="130" y="146"/>
                    </a:moveTo>
                    <a:cubicBezTo>
                      <a:pt x="81" y="81"/>
                      <a:pt x="81" y="81"/>
                      <a:pt x="81" y="81"/>
                    </a:cubicBezTo>
                    <a:cubicBezTo>
                      <a:pt x="114" y="81"/>
                      <a:pt x="114" y="81"/>
                      <a:pt x="114" y="81"/>
                    </a:cubicBezTo>
                    <a:cubicBezTo>
                      <a:pt x="114" y="32"/>
                      <a:pt x="114" y="32"/>
                      <a:pt x="114" y="32"/>
                    </a:cubicBezTo>
                    <a:cubicBezTo>
                      <a:pt x="146" y="32"/>
                      <a:pt x="146" y="32"/>
                      <a:pt x="146" y="32"/>
                    </a:cubicBezTo>
                    <a:cubicBezTo>
                      <a:pt x="146" y="81"/>
                      <a:pt x="146" y="81"/>
                      <a:pt x="146" y="81"/>
                    </a:cubicBezTo>
                    <a:cubicBezTo>
                      <a:pt x="179" y="81"/>
                      <a:pt x="179" y="81"/>
                      <a:pt x="179" y="81"/>
                    </a:cubicBezTo>
                    <a:lnTo>
                      <a:pt x="130" y="14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3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思源黑体 HW Regular" panose="020B0500000000000000" pitchFamily="34" charset="-122"/>
                  <a:cs typeface="+mn-lt"/>
                </a:endParaRPr>
              </a:p>
            </p:txBody>
          </p:sp>
        </p:grpSp>
      </p:grpSp>
      <p:sp>
        <p:nvSpPr>
          <p:cNvPr id="36" name="矩形 35"/>
          <p:cNvSpPr/>
          <p:nvPr/>
        </p:nvSpPr>
        <p:spPr>
          <a:xfrm>
            <a:off x="1500464" y="3763640"/>
            <a:ext cx="2120996" cy="1014730"/>
          </a:xfrm>
          <a:prstGeom prst="rect">
            <a:avLst/>
          </a:prstGeom>
        </p:spPr>
        <p:txBody>
          <a:bodyPr wrap="square" lIns="91840" tIns="45920" rIns="91840" bIns="45920">
            <a:spAutoFit/>
          </a:bodyPr>
          <a:lstStyle/>
          <a:p>
            <a:pPr lvl="0" algn="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37" name="矩形 36"/>
          <p:cNvSpPr/>
          <p:nvPr/>
        </p:nvSpPr>
        <p:spPr>
          <a:xfrm>
            <a:off x="2699569" y="3515670"/>
            <a:ext cx="1002676" cy="306705"/>
          </a:xfrm>
          <a:prstGeom prst="rect">
            <a:avLst/>
          </a:prstGeom>
        </p:spPr>
        <p:txBody>
          <a:bodyPr wrap="square" lIns="91840" tIns="45920" rIns="91840" bIns="4592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rPr>
              <a:t>添加标题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8147588" y="3659063"/>
            <a:ext cx="2120996" cy="1014730"/>
          </a:xfrm>
          <a:prstGeom prst="rect">
            <a:avLst/>
          </a:prstGeom>
        </p:spPr>
        <p:txBody>
          <a:bodyPr wrap="square" lIns="91840" tIns="45920" rIns="91840" bIns="45920">
            <a:spAutoFit/>
          </a:bodyPr>
          <a:lstStyle/>
          <a:p>
            <a:pPr lvl="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39" name="矩形 38"/>
          <p:cNvSpPr/>
          <p:nvPr/>
        </p:nvSpPr>
        <p:spPr>
          <a:xfrm>
            <a:off x="8099963" y="3420618"/>
            <a:ext cx="1002676" cy="306705"/>
          </a:xfrm>
          <a:prstGeom prst="rect">
            <a:avLst/>
          </a:prstGeom>
        </p:spPr>
        <p:txBody>
          <a:bodyPr wrap="square" lIns="91840" tIns="45920" rIns="91840" bIns="4592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rPr>
              <a:t>添加标题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447206" y="5157782"/>
            <a:ext cx="2120996" cy="1014730"/>
          </a:xfrm>
          <a:prstGeom prst="rect">
            <a:avLst/>
          </a:prstGeom>
        </p:spPr>
        <p:txBody>
          <a:bodyPr wrap="square" lIns="91840" tIns="45920" rIns="91840" bIns="45920">
            <a:spAutoFit/>
          </a:bodyPr>
          <a:lstStyle/>
          <a:p>
            <a:pPr lvl="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41" name="矩形 40"/>
          <p:cNvSpPr/>
          <p:nvPr/>
        </p:nvSpPr>
        <p:spPr>
          <a:xfrm>
            <a:off x="6399581" y="4919337"/>
            <a:ext cx="1002676" cy="306705"/>
          </a:xfrm>
          <a:prstGeom prst="rect">
            <a:avLst/>
          </a:prstGeom>
        </p:spPr>
        <p:txBody>
          <a:bodyPr wrap="square" lIns="91840" tIns="45920" rIns="91840" bIns="4592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rPr>
              <a:t>添加标题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cs typeface="+mn-ea"/>
              <a:sym typeface="+mn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946338" y="2137671"/>
            <a:ext cx="2120996" cy="1014730"/>
          </a:xfrm>
          <a:prstGeom prst="rect">
            <a:avLst/>
          </a:prstGeom>
        </p:spPr>
        <p:txBody>
          <a:bodyPr wrap="square" lIns="91840" tIns="45920" rIns="91840" bIns="45920">
            <a:spAutoFit/>
          </a:bodyPr>
          <a:lstStyle/>
          <a:p>
            <a:pPr marL="0" marR="0" lvl="0" indent="0" algn="r" defTabSz="914400" rtl="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sym typeface="FZHei-B01S" panose="02010601030101010101" pitchFamily="2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109597" y="1889701"/>
            <a:ext cx="1002676" cy="306705"/>
          </a:xfrm>
          <a:prstGeom prst="rect">
            <a:avLst/>
          </a:prstGeom>
        </p:spPr>
        <p:txBody>
          <a:bodyPr wrap="square" lIns="91840" tIns="45920" rIns="91840" bIns="4592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rPr>
              <a:t>添加标题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+mn-lt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7999" cy="1219200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415283" y="1619942"/>
            <a:ext cx="35110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时间概念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5415283" y="2036444"/>
            <a:ext cx="4005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Part 1  You Can Add Your Title Here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415283" y="2731233"/>
            <a:ext cx="35110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汉仪细等线简" panose="02010609000101010101" pitchFamily="49" charset="-122"/>
                <a:ea typeface="汉仪细等线简" panose="02010609000101010101" pitchFamily="49" charset="-122"/>
              </a:defRPr>
            </a:lvl1pPr>
          </a:lstStyle>
          <a:p>
            <a:pPr defTabSz="457200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FZHei-B01S" panose="02010601030101010101" pitchFamily="2" charset="-122"/>
              </a:rPr>
              <a:t>时间分配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415283" y="3147735"/>
            <a:ext cx="4005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Part 2  You Can Add Your Title Here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415283" y="3866405"/>
            <a:ext cx="35110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时间管理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415283" y="4282907"/>
            <a:ext cx="4005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Part 3  You Can Add Your Title Here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415283" y="5003256"/>
            <a:ext cx="35110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latin typeface="汉仪细等线简" panose="02010609000101010101" pitchFamily="49" charset="-122"/>
                <a:ea typeface="汉仪细等线简" panose="02010609000101010101" pitchFamily="49" charset="-122"/>
              </a:defRPr>
            </a:lvl1pPr>
          </a:lstStyle>
          <a:p>
            <a:pPr defTabSz="457200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FZHei-B01S" panose="02010601030101010101" pitchFamily="2" charset="-122"/>
              </a:rPr>
              <a:t>提高效率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415283" y="5419758"/>
            <a:ext cx="4005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Part 4  You Can Add Your Title Here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687234" y="1431256"/>
            <a:ext cx="1283055" cy="1905334"/>
          </a:xfrm>
          <a:prstGeom prst="rect">
            <a:avLst/>
          </a:prstGeom>
          <a:effectLst/>
        </p:spPr>
        <p:txBody>
          <a:bodyPr vert="eaVert" wrap="none" lIns="86683" tIns="43341" rIns="86683" bIns="43341">
            <a:spAutoFit/>
          </a:bodyPr>
          <a:lstStyle/>
          <a:p>
            <a:r>
              <a:rPr lang="zh-CN" altLang="en-US" sz="7200" b="1" dirty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目录</a:t>
            </a:r>
          </a:p>
        </p:txBody>
      </p:sp>
      <p:sp>
        <p:nvSpPr>
          <p:cNvPr id="43" name="矩形 42"/>
          <p:cNvSpPr/>
          <p:nvPr/>
        </p:nvSpPr>
        <p:spPr>
          <a:xfrm rot="16200000">
            <a:off x="1602879" y="3403261"/>
            <a:ext cx="3191269" cy="518416"/>
          </a:xfrm>
          <a:prstGeom prst="rect">
            <a:avLst/>
          </a:prstGeom>
          <a:effectLst/>
        </p:spPr>
        <p:txBody>
          <a:bodyPr vert="eaVert" wrap="square" lIns="86683" tIns="43341" rIns="86683" bIns="43341">
            <a:spAutoFit/>
          </a:bodyPr>
          <a:lstStyle/>
          <a:p>
            <a:pPr algn="dist"/>
            <a:r>
              <a:rPr lang="en-US" altLang="zh-CN" sz="2800" dirty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CONTENT</a:t>
            </a:r>
            <a:endParaRPr lang="zh-CN" altLang="en-US" sz="2800" dirty="0">
              <a:solidFill>
                <a:srgbClr val="A076D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4657524" y="16189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01</a:t>
            </a:r>
            <a:endParaRPr lang="zh-CN" altLang="en-US" sz="2000" b="1" dirty="0"/>
          </a:p>
        </p:txBody>
      </p:sp>
      <p:sp>
        <p:nvSpPr>
          <p:cNvPr id="46" name="椭圆 45"/>
          <p:cNvSpPr/>
          <p:nvPr/>
        </p:nvSpPr>
        <p:spPr>
          <a:xfrm>
            <a:off x="4657524" y="2771582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dirty="0"/>
              <a:t>02</a:t>
            </a:r>
            <a:endParaRPr lang="zh-CN" altLang="en-US" sz="2000" b="1" dirty="0"/>
          </a:p>
        </p:txBody>
      </p:sp>
      <p:sp>
        <p:nvSpPr>
          <p:cNvPr id="47" name="椭圆 46"/>
          <p:cNvSpPr/>
          <p:nvPr/>
        </p:nvSpPr>
        <p:spPr>
          <a:xfrm>
            <a:off x="4655943" y="387257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dirty="0"/>
              <a:t>03</a:t>
            </a:r>
            <a:endParaRPr lang="zh-CN" altLang="en-US" sz="2000" b="1" dirty="0"/>
          </a:p>
        </p:txBody>
      </p:sp>
      <p:sp>
        <p:nvSpPr>
          <p:cNvPr id="48" name="椭圆 47"/>
          <p:cNvSpPr/>
          <p:nvPr/>
        </p:nvSpPr>
        <p:spPr>
          <a:xfrm>
            <a:off x="4655943" y="4955352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 b="1" dirty="0"/>
              <a:t>04</a:t>
            </a:r>
            <a:endParaRPr lang="zh-CN" altLang="en-US" sz="20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42" grpId="0"/>
      <p:bldP spid="43" grpId="0"/>
      <p:bldP spid="44" grpId="0" animBg="1"/>
      <p:bldP spid="46" grpId="0" animBg="1"/>
      <p:bldP spid="47" grpId="0" animBg="1"/>
      <p:bldP spid="4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45874" y="-346257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提高效率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4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</a:t>
            </a:r>
            <a:r>
              <a:rPr lang="en-US" sz="2000" b="1" dirty="0">
                <a:cs typeface="+mn-lt"/>
              </a:rPr>
              <a:t>4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18703" y="199106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sp>
        <p:nvSpPr>
          <p:cNvPr id="2" name="AutoShape 4"/>
          <p:cNvSpPr>
            <a:spLocks noChangeAspect="1" noChangeArrowheads="1" noTextEdit="1"/>
          </p:cNvSpPr>
          <p:nvPr/>
        </p:nvSpPr>
        <p:spPr bwMode="auto">
          <a:xfrm>
            <a:off x="2059886" y="3113644"/>
            <a:ext cx="7668612" cy="1085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76" tIns="45689" rIns="91376" bIns="45689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3" name="68858"/>
          <p:cNvSpPr/>
          <p:nvPr/>
        </p:nvSpPr>
        <p:spPr bwMode="auto">
          <a:xfrm>
            <a:off x="3949277" y="3695851"/>
            <a:ext cx="1034326" cy="415634"/>
          </a:xfrm>
          <a:custGeom>
            <a:avLst/>
            <a:gdLst>
              <a:gd name="T0" fmla="*/ 768 w 1520"/>
              <a:gd name="T1" fmla="*/ 447 h 612"/>
              <a:gd name="T2" fmla="*/ 1207 w 1520"/>
              <a:gd name="T3" fmla="*/ 601 h 612"/>
              <a:gd name="T4" fmla="*/ 1520 w 1520"/>
              <a:gd name="T5" fmla="*/ 280 h 612"/>
              <a:gd name="T6" fmla="*/ 768 w 1520"/>
              <a:gd name="T7" fmla="*/ 0 h 612"/>
              <a:gd name="T8" fmla="*/ 0 w 1520"/>
              <a:gd name="T9" fmla="*/ 295 h 612"/>
              <a:gd name="T10" fmla="*/ 314 w 1520"/>
              <a:gd name="T11" fmla="*/ 612 h 612"/>
              <a:gd name="T12" fmla="*/ 768 w 1520"/>
              <a:gd name="T13" fmla="*/ 447 h 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0" h="612">
                <a:moveTo>
                  <a:pt x="768" y="447"/>
                </a:moveTo>
                <a:cubicBezTo>
                  <a:pt x="933" y="447"/>
                  <a:pt x="1086" y="505"/>
                  <a:pt x="1207" y="601"/>
                </a:cubicBezTo>
                <a:lnTo>
                  <a:pt x="1520" y="280"/>
                </a:lnTo>
                <a:cubicBezTo>
                  <a:pt x="1318" y="104"/>
                  <a:pt x="1056" y="0"/>
                  <a:pt x="768" y="0"/>
                </a:cubicBezTo>
                <a:cubicBezTo>
                  <a:pt x="473" y="0"/>
                  <a:pt x="204" y="112"/>
                  <a:pt x="0" y="295"/>
                </a:cubicBezTo>
                <a:lnTo>
                  <a:pt x="314" y="612"/>
                </a:lnTo>
                <a:cubicBezTo>
                  <a:pt x="437" y="509"/>
                  <a:pt x="595" y="447"/>
                  <a:pt x="768" y="447"/>
                </a:cubicBezTo>
                <a:close/>
              </a:path>
            </a:pathLst>
          </a:cu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11" name="656"/>
          <p:cNvSpPr/>
          <p:nvPr/>
        </p:nvSpPr>
        <p:spPr bwMode="auto">
          <a:xfrm>
            <a:off x="3535230" y="3113644"/>
            <a:ext cx="1864009" cy="748777"/>
          </a:xfrm>
          <a:custGeom>
            <a:avLst/>
            <a:gdLst>
              <a:gd name="T0" fmla="*/ 1379 w 2739"/>
              <a:gd name="T1" fmla="*/ 802 h 1100"/>
              <a:gd name="T2" fmla="*/ 2176 w 2739"/>
              <a:gd name="T3" fmla="*/ 1086 h 1100"/>
              <a:gd name="T4" fmla="*/ 2739 w 2739"/>
              <a:gd name="T5" fmla="*/ 513 h 1100"/>
              <a:gd name="T6" fmla="*/ 1379 w 2739"/>
              <a:gd name="T7" fmla="*/ 0 h 1100"/>
              <a:gd name="T8" fmla="*/ 0 w 2739"/>
              <a:gd name="T9" fmla="*/ 530 h 1100"/>
              <a:gd name="T10" fmla="*/ 567 w 2739"/>
              <a:gd name="T11" fmla="*/ 1100 h 1100"/>
              <a:gd name="T12" fmla="*/ 1379 w 2739"/>
              <a:gd name="T13" fmla="*/ 802 h 1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39" h="1100">
                <a:moveTo>
                  <a:pt x="1379" y="802"/>
                </a:moveTo>
                <a:cubicBezTo>
                  <a:pt x="1676" y="802"/>
                  <a:pt x="1958" y="909"/>
                  <a:pt x="2176" y="1086"/>
                </a:cubicBezTo>
                <a:lnTo>
                  <a:pt x="2739" y="513"/>
                </a:lnTo>
                <a:cubicBezTo>
                  <a:pt x="2376" y="196"/>
                  <a:pt x="1896" y="0"/>
                  <a:pt x="1379" y="0"/>
                </a:cubicBezTo>
                <a:cubicBezTo>
                  <a:pt x="849" y="0"/>
                  <a:pt x="366" y="200"/>
                  <a:pt x="0" y="530"/>
                </a:cubicBezTo>
                <a:lnTo>
                  <a:pt x="567" y="1100"/>
                </a:lnTo>
                <a:cubicBezTo>
                  <a:pt x="787" y="915"/>
                  <a:pt x="1069" y="802"/>
                  <a:pt x="1379" y="802"/>
                </a:cubicBezTo>
                <a:close/>
              </a:path>
            </a:pathLst>
          </a:cu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12" name="633"/>
          <p:cNvSpPr/>
          <p:nvPr/>
        </p:nvSpPr>
        <p:spPr bwMode="auto">
          <a:xfrm>
            <a:off x="6904724" y="3694263"/>
            <a:ext cx="1035914" cy="418807"/>
          </a:xfrm>
          <a:custGeom>
            <a:avLst/>
            <a:gdLst>
              <a:gd name="T0" fmla="*/ 772 w 1523"/>
              <a:gd name="T1" fmla="*/ 447 h 615"/>
              <a:gd name="T2" fmla="*/ 1211 w 1523"/>
              <a:gd name="T3" fmla="*/ 600 h 615"/>
              <a:gd name="T4" fmla="*/ 1523 w 1523"/>
              <a:gd name="T5" fmla="*/ 281 h 615"/>
              <a:gd name="T6" fmla="*/ 772 w 1523"/>
              <a:gd name="T7" fmla="*/ 0 h 615"/>
              <a:gd name="T8" fmla="*/ 0 w 1523"/>
              <a:gd name="T9" fmla="*/ 299 h 615"/>
              <a:gd name="T10" fmla="*/ 314 w 1523"/>
              <a:gd name="T11" fmla="*/ 615 h 615"/>
              <a:gd name="T12" fmla="*/ 772 w 1523"/>
              <a:gd name="T13" fmla="*/ 447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3" h="615">
                <a:moveTo>
                  <a:pt x="772" y="447"/>
                </a:moveTo>
                <a:cubicBezTo>
                  <a:pt x="938" y="447"/>
                  <a:pt x="1090" y="504"/>
                  <a:pt x="1211" y="600"/>
                </a:cubicBezTo>
                <a:lnTo>
                  <a:pt x="1523" y="281"/>
                </a:lnTo>
                <a:cubicBezTo>
                  <a:pt x="1321" y="105"/>
                  <a:pt x="1060" y="0"/>
                  <a:pt x="772" y="0"/>
                </a:cubicBezTo>
                <a:cubicBezTo>
                  <a:pt x="477" y="0"/>
                  <a:pt x="204" y="115"/>
                  <a:pt x="0" y="299"/>
                </a:cubicBezTo>
                <a:lnTo>
                  <a:pt x="314" y="615"/>
                </a:lnTo>
                <a:cubicBezTo>
                  <a:pt x="437" y="512"/>
                  <a:pt x="599" y="447"/>
                  <a:pt x="772" y="447"/>
                </a:cubicBezTo>
                <a:close/>
              </a:path>
            </a:pathLst>
          </a:cu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13" name="688"/>
          <p:cNvSpPr/>
          <p:nvPr/>
        </p:nvSpPr>
        <p:spPr bwMode="auto">
          <a:xfrm>
            <a:off x="6490674" y="3118404"/>
            <a:ext cx="1859250" cy="748777"/>
          </a:xfrm>
          <a:custGeom>
            <a:avLst/>
            <a:gdLst>
              <a:gd name="T0" fmla="*/ 1379 w 2733"/>
              <a:gd name="T1" fmla="*/ 802 h 1099"/>
              <a:gd name="T2" fmla="*/ 2171 w 2733"/>
              <a:gd name="T3" fmla="*/ 1082 h 1099"/>
              <a:gd name="T4" fmla="*/ 2733 w 2733"/>
              <a:gd name="T5" fmla="*/ 508 h 1099"/>
              <a:gd name="T6" fmla="*/ 1379 w 2733"/>
              <a:gd name="T7" fmla="*/ 0 h 1099"/>
              <a:gd name="T8" fmla="*/ 0 w 2733"/>
              <a:gd name="T9" fmla="*/ 530 h 1099"/>
              <a:gd name="T10" fmla="*/ 565 w 2733"/>
              <a:gd name="T11" fmla="*/ 1099 h 1099"/>
              <a:gd name="T12" fmla="*/ 1379 w 2733"/>
              <a:gd name="T13" fmla="*/ 802 h 1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33" h="1099">
                <a:moveTo>
                  <a:pt x="1379" y="802"/>
                </a:moveTo>
                <a:cubicBezTo>
                  <a:pt x="1676" y="802"/>
                  <a:pt x="1954" y="909"/>
                  <a:pt x="2171" y="1082"/>
                </a:cubicBezTo>
                <a:lnTo>
                  <a:pt x="2733" y="508"/>
                </a:lnTo>
                <a:cubicBezTo>
                  <a:pt x="2370" y="191"/>
                  <a:pt x="1897" y="0"/>
                  <a:pt x="1379" y="0"/>
                </a:cubicBezTo>
                <a:cubicBezTo>
                  <a:pt x="849" y="0"/>
                  <a:pt x="366" y="200"/>
                  <a:pt x="0" y="530"/>
                </a:cubicBezTo>
                <a:lnTo>
                  <a:pt x="565" y="1099"/>
                </a:lnTo>
                <a:cubicBezTo>
                  <a:pt x="786" y="913"/>
                  <a:pt x="1069" y="802"/>
                  <a:pt x="1379" y="802"/>
                </a:cubicBezTo>
                <a:close/>
              </a:path>
            </a:pathLst>
          </a:cu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14" name="855"/>
          <p:cNvSpPr/>
          <p:nvPr/>
        </p:nvSpPr>
        <p:spPr bwMode="auto">
          <a:xfrm>
            <a:off x="2475522" y="3210415"/>
            <a:ext cx="1035914" cy="417221"/>
          </a:xfrm>
          <a:custGeom>
            <a:avLst/>
            <a:gdLst>
              <a:gd name="T0" fmla="*/ 767 w 1522"/>
              <a:gd name="T1" fmla="*/ 165 h 612"/>
              <a:gd name="T2" fmla="*/ 1207 w 1522"/>
              <a:gd name="T3" fmla="*/ 11 h 612"/>
              <a:gd name="T4" fmla="*/ 1522 w 1522"/>
              <a:gd name="T5" fmla="*/ 329 h 612"/>
              <a:gd name="T6" fmla="*/ 767 w 1522"/>
              <a:gd name="T7" fmla="*/ 612 h 612"/>
              <a:gd name="T8" fmla="*/ 0 w 1522"/>
              <a:gd name="T9" fmla="*/ 317 h 612"/>
              <a:gd name="T10" fmla="*/ 314 w 1522"/>
              <a:gd name="T11" fmla="*/ 0 h 612"/>
              <a:gd name="T12" fmla="*/ 767 w 1522"/>
              <a:gd name="T13" fmla="*/ 165 h 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2" h="612">
                <a:moveTo>
                  <a:pt x="767" y="165"/>
                </a:moveTo>
                <a:cubicBezTo>
                  <a:pt x="933" y="165"/>
                  <a:pt x="1086" y="107"/>
                  <a:pt x="1207" y="11"/>
                </a:cubicBezTo>
                <a:lnTo>
                  <a:pt x="1522" y="329"/>
                </a:lnTo>
                <a:cubicBezTo>
                  <a:pt x="1320" y="505"/>
                  <a:pt x="1056" y="612"/>
                  <a:pt x="767" y="612"/>
                </a:cubicBezTo>
                <a:cubicBezTo>
                  <a:pt x="472" y="612"/>
                  <a:pt x="204" y="501"/>
                  <a:pt x="0" y="317"/>
                </a:cubicBezTo>
                <a:lnTo>
                  <a:pt x="314" y="0"/>
                </a:lnTo>
                <a:cubicBezTo>
                  <a:pt x="437" y="103"/>
                  <a:pt x="595" y="165"/>
                  <a:pt x="767" y="165"/>
                </a:cubicBez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15" name="335"/>
          <p:cNvSpPr/>
          <p:nvPr/>
        </p:nvSpPr>
        <p:spPr bwMode="auto">
          <a:xfrm>
            <a:off x="2059886" y="3459477"/>
            <a:ext cx="1859250" cy="748777"/>
          </a:xfrm>
          <a:custGeom>
            <a:avLst/>
            <a:gdLst>
              <a:gd name="T0" fmla="*/ 1378 w 2733"/>
              <a:gd name="T1" fmla="*/ 297 h 1099"/>
              <a:gd name="T2" fmla="*/ 2166 w 2733"/>
              <a:gd name="T3" fmla="*/ 22 h 1099"/>
              <a:gd name="T4" fmla="*/ 2733 w 2733"/>
              <a:gd name="T5" fmla="*/ 591 h 1099"/>
              <a:gd name="T6" fmla="*/ 1378 w 2733"/>
              <a:gd name="T7" fmla="*/ 1099 h 1099"/>
              <a:gd name="T8" fmla="*/ 0 w 2733"/>
              <a:gd name="T9" fmla="*/ 570 h 1099"/>
              <a:gd name="T10" fmla="*/ 563 w 2733"/>
              <a:gd name="T11" fmla="*/ 0 h 1099"/>
              <a:gd name="T12" fmla="*/ 1378 w 2733"/>
              <a:gd name="T13" fmla="*/ 297 h 1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33" h="1099">
                <a:moveTo>
                  <a:pt x="1378" y="297"/>
                </a:moveTo>
                <a:cubicBezTo>
                  <a:pt x="1676" y="297"/>
                  <a:pt x="1950" y="194"/>
                  <a:pt x="2166" y="22"/>
                </a:cubicBezTo>
                <a:lnTo>
                  <a:pt x="2733" y="591"/>
                </a:lnTo>
                <a:cubicBezTo>
                  <a:pt x="2370" y="908"/>
                  <a:pt x="1896" y="1099"/>
                  <a:pt x="1378" y="1099"/>
                </a:cubicBezTo>
                <a:cubicBezTo>
                  <a:pt x="849" y="1099"/>
                  <a:pt x="366" y="899"/>
                  <a:pt x="0" y="570"/>
                </a:cubicBezTo>
                <a:lnTo>
                  <a:pt x="563" y="0"/>
                </a:lnTo>
                <a:cubicBezTo>
                  <a:pt x="783" y="185"/>
                  <a:pt x="1069" y="297"/>
                  <a:pt x="1378" y="297"/>
                </a:cubicBez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16" name="633"/>
          <p:cNvSpPr/>
          <p:nvPr/>
        </p:nvSpPr>
        <p:spPr bwMode="auto">
          <a:xfrm>
            <a:off x="5434141" y="3213588"/>
            <a:ext cx="1035914" cy="417221"/>
          </a:xfrm>
          <a:custGeom>
            <a:avLst/>
            <a:gdLst>
              <a:gd name="T0" fmla="*/ 768 w 1523"/>
              <a:gd name="T1" fmla="*/ 166 h 613"/>
              <a:gd name="T2" fmla="*/ 1208 w 1523"/>
              <a:gd name="T3" fmla="*/ 12 h 613"/>
              <a:gd name="T4" fmla="*/ 1523 w 1523"/>
              <a:gd name="T5" fmla="*/ 330 h 613"/>
              <a:gd name="T6" fmla="*/ 768 w 1523"/>
              <a:gd name="T7" fmla="*/ 613 h 613"/>
              <a:gd name="T8" fmla="*/ 0 w 1523"/>
              <a:gd name="T9" fmla="*/ 317 h 613"/>
              <a:gd name="T10" fmla="*/ 315 w 1523"/>
              <a:gd name="T11" fmla="*/ 0 h 613"/>
              <a:gd name="T12" fmla="*/ 768 w 1523"/>
              <a:gd name="T13" fmla="*/ 166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3" h="613">
                <a:moveTo>
                  <a:pt x="768" y="166"/>
                </a:moveTo>
                <a:cubicBezTo>
                  <a:pt x="934" y="166"/>
                  <a:pt x="1087" y="108"/>
                  <a:pt x="1208" y="12"/>
                </a:cubicBezTo>
                <a:lnTo>
                  <a:pt x="1523" y="330"/>
                </a:lnTo>
                <a:cubicBezTo>
                  <a:pt x="1321" y="506"/>
                  <a:pt x="1057" y="613"/>
                  <a:pt x="768" y="613"/>
                </a:cubicBezTo>
                <a:cubicBezTo>
                  <a:pt x="473" y="613"/>
                  <a:pt x="204" y="501"/>
                  <a:pt x="0" y="317"/>
                </a:cubicBezTo>
                <a:lnTo>
                  <a:pt x="315" y="0"/>
                </a:lnTo>
                <a:cubicBezTo>
                  <a:pt x="438" y="104"/>
                  <a:pt x="596" y="166"/>
                  <a:pt x="768" y="166"/>
                </a:cubicBez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17" name="856"/>
          <p:cNvSpPr/>
          <p:nvPr/>
        </p:nvSpPr>
        <p:spPr bwMode="auto">
          <a:xfrm>
            <a:off x="5015332" y="3462651"/>
            <a:ext cx="1860836" cy="751949"/>
          </a:xfrm>
          <a:custGeom>
            <a:avLst/>
            <a:gdLst>
              <a:gd name="T0" fmla="*/ 1379 w 2733"/>
              <a:gd name="T1" fmla="*/ 301 h 1103"/>
              <a:gd name="T2" fmla="*/ 2167 w 2733"/>
              <a:gd name="T3" fmla="*/ 25 h 1103"/>
              <a:gd name="T4" fmla="*/ 2733 w 2733"/>
              <a:gd name="T5" fmla="*/ 595 h 1103"/>
              <a:gd name="T6" fmla="*/ 1379 w 2733"/>
              <a:gd name="T7" fmla="*/ 1103 h 1103"/>
              <a:gd name="T8" fmla="*/ 0 w 2733"/>
              <a:gd name="T9" fmla="*/ 573 h 1103"/>
              <a:gd name="T10" fmla="*/ 563 w 2733"/>
              <a:gd name="T11" fmla="*/ 0 h 1103"/>
              <a:gd name="T12" fmla="*/ 1379 w 2733"/>
              <a:gd name="T13" fmla="*/ 301 h 1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33" h="1103">
                <a:moveTo>
                  <a:pt x="1379" y="301"/>
                </a:moveTo>
                <a:cubicBezTo>
                  <a:pt x="1677" y="301"/>
                  <a:pt x="1950" y="198"/>
                  <a:pt x="2167" y="25"/>
                </a:cubicBezTo>
                <a:lnTo>
                  <a:pt x="2733" y="595"/>
                </a:lnTo>
                <a:cubicBezTo>
                  <a:pt x="2370" y="912"/>
                  <a:pt x="1897" y="1103"/>
                  <a:pt x="1379" y="1103"/>
                </a:cubicBezTo>
                <a:cubicBezTo>
                  <a:pt x="849" y="1103"/>
                  <a:pt x="366" y="903"/>
                  <a:pt x="0" y="573"/>
                </a:cubicBezTo>
                <a:lnTo>
                  <a:pt x="563" y="0"/>
                </a:lnTo>
                <a:cubicBezTo>
                  <a:pt x="783" y="185"/>
                  <a:pt x="1069" y="301"/>
                  <a:pt x="1379" y="301"/>
                </a:cubicBez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18" name="866"/>
          <p:cNvSpPr/>
          <p:nvPr/>
        </p:nvSpPr>
        <p:spPr bwMode="auto">
          <a:xfrm>
            <a:off x="8395930" y="3223106"/>
            <a:ext cx="1031154" cy="417221"/>
          </a:xfrm>
          <a:custGeom>
            <a:avLst/>
            <a:gdLst>
              <a:gd name="T0" fmla="*/ 768 w 1516"/>
              <a:gd name="T1" fmla="*/ 165 h 613"/>
              <a:gd name="T2" fmla="*/ 1208 w 1516"/>
              <a:gd name="T3" fmla="*/ 12 h 613"/>
              <a:gd name="T4" fmla="*/ 1516 w 1516"/>
              <a:gd name="T5" fmla="*/ 335 h 613"/>
              <a:gd name="T6" fmla="*/ 768 w 1516"/>
              <a:gd name="T7" fmla="*/ 613 h 613"/>
              <a:gd name="T8" fmla="*/ 0 w 1516"/>
              <a:gd name="T9" fmla="*/ 317 h 613"/>
              <a:gd name="T10" fmla="*/ 314 w 1516"/>
              <a:gd name="T11" fmla="*/ 0 h 613"/>
              <a:gd name="T12" fmla="*/ 768 w 1516"/>
              <a:gd name="T13" fmla="*/ 165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16" h="613">
                <a:moveTo>
                  <a:pt x="768" y="165"/>
                </a:moveTo>
                <a:cubicBezTo>
                  <a:pt x="934" y="165"/>
                  <a:pt x="1087" y="108"/>
                  <a:pt x="1208" y="12"/>
                </a:cubicBezTo>
                <a:lnTo>
                  <a:pt x="1516" y="335"/>
                </a:lnTo>
                <a:cubicBezTo>
                  <a:pt x="1314" y="511"/>
                  <a:pt x="1057" y="613"/>
                  <a:pt x="768" y="613"/>
                </a:cubicBezTo>
                <a:cubicBezTo>
                  <a:pt x="473" y="613"/>
                  <a:pt x="204" y="501"/>
                  <a:pt x="0" y="317"/>
                </a:cubicBezTo>
                <a:lnTo>
                  <a:pt x="314" y="0"/>
                </a:lnTo>
                <a:cubicBezTo>
                  <a:pt x="437" y="103"/>
                  <a:pt x="596" y="165"/>
                  <a:pt x="768" y="165"/>
                </a:cubicBez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19" name="68"/>
          <p:cNvSpPr/>
          <p:nvPr/>
        </p:nvSpPr>
        <p:spPr bwMode="auto">
          <a:xfrm>
            <a:off x="7967605" y="3464237"/>
            <a:ext cx="1857664" cy="748777"/>
          </a:xfrm>
          <a:custGeom>
            <a:avLst/>
            <a:gdLst>
              <a:gd name="T0" fmla="*/ 1376 w 2730"/>
              <a:gd name="T1" fmla="*/ 297 h 1099"/>
              <a:gd name="T2" fmla="*/ 2175 w 2730"/>
              <a:gd name="T3" fmla="*/ 10 h 1099"/>
              <a:gd name="T4" fmla="*/ 2730 w 2730"/>
              <a:gd name="T5" fmla="*/ 591 h 1099"/>
              <a:gd name="T6" fmla="*/ 1376 w 2730"/>
              <a:gd name="T7" fmla="*/ 1099 h 1099"/>
              <a:gd name="T8" fmla="*/ 0 w 2730"/>
              <a:gd name="T9" fmla="*/ 574 h 1099"/>
              <a:gd name="T10" fmla="*/ 562 w 2730"/>
              <a:gd name="T11" fmla="*/ 0 h 1099"/>
              <a:gd name="T12" fmla="*/ 1376 w 2730"/>
              <a:gd name="T13" fmla="*/ 297 h 10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30" h="1099">
                <a:moveTo>
                  <a:pt x="1376" y="297"/>
                </a:moveTo>
                <a:cubicBezTo>
                  <a:pt x="1673" y="297"/>
                  <a:pt x="1918" y="224"/>
                  <a:pt x="2175" y="10"/>
                </a:cubicBezTo>
                <a:lnTo>
                  <a:pt x="2730" y="591"/>
                </a:lnTo>
                <a:cubicBezTo>
                  <a:pt x="2367" y="907"/>
                  <a:pt x="1893" y="1099"/>
                  <a:pt x="1376" y="1099"/>
                </a:cubicBezTo>
                <a:cubicBezTo>
                  <a:pt x="846" y="1099"/>
                  <a:pt x="366" y="903"/>
                  <a:pt x="0" y="574"/>
                </a:cubicBezTo>
                <a:lnTo>
                  <a:pt x="562" y="0"/>
                </a:lnTo>
                <a:cubicBezTo>
                  <a:pt x="783" y="185"/>
                  <a:pt x="1066" y="297"/>
                  <a:pt x="1376" y="297"/>
                </a:cubicBez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lt"/>
              <a:sym typeface="FZHei-B01S" panose="02010601030101010101" pitchFamily="2" charset="-122"/>
            </a:endParaRPr>
          </a:p>
        </p:txBody>
      </p:sp>
      <p:sp>
        <p:nvSpPr>
          <p:cNvPr id="20" name="TextBox 43"/>
          <p:cNvSpPr txBox="1"/>
          <p:nvPr/>
        </p:nvSpPr>
        <p:spPr>
          <a:xfrm>
            <a:off x="2322116" y="1343895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1" name="TextBox 44"/>
          <p:cNvSpPr txBox="1"/>
          <p:nvPr/>
        </p:nvSpPr>
        <p:spPr>
          <a:xfrm>
            <a:off x="1790065" y="1673860"/>
            <a:ext cx="2296058" cy="78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sym typeface="FZHei-B01S" panose="02010601030101010101" pitchFamily="2" charset="-122"/>
            </a:endParaRPr>
          </a:p>
        </p:txBody>
      </p:sp>
      <p:grpSp>
        <p:nvGrpSpPr>
          <p:cNvPr id="22" name="655"/>
          <p:cNvGrpSpPr/>
          <p:nvPr/>
        </p:nvGrpSpPr>
        <p:grpSpPr>
          <a:xfrm>
            <a:off x="2071755" y="2505642"/>
            <a:ext cx="1814207" cy="812885"/>
            <a:chOff x="1993900" y="1247395"/>
            <a:chExt cx="1815476" cy="813453"/>
          </a:xfrm>
        </p:grpSpPr>
        <p:cxnSp>
          <p:nvCxnSpPr>
            <p:cNvPr id="23" name="688"/>
            <p:cNvCxnSpPr/>
            <p:nvPr/>
          </p:nvCxnSpPr>
          <p:spPr bwMode="auto">
            <a:xfrm>
              <a:off x="1993900" y="1247395"/>
              <a:ext cx="181547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88"/>
            <p:cNvCxnSpPr/>
            <p:nvPr/>
          </p:nvCxnSpPr>
          <p:spPr bwMode="auto">
            <a:xfrm flipH="1">
              <a:off x="2901638" y="1252158"/>
              <a:ext cx="1" cy="80869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dash"/>
              <a:round/>
              <a:headEnd type="none" w="med" len="med"/>
              <a:tailEnd type="oval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5" name="TextBox 48"/>
          <p:cNvSpPr txBox="1"/>
          <p:nvPr/>
        </p:nvSpPr>
        <p:spPr>
          <a:xfrm>
            <a:off x="3900784" y="4929824"/>
            <a:ext cx="1198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+mn-cs"/>
                <a:sym typeface="FZHei-B01S" panose="02010601030101010101" pitchFamily="2" charset="-122"/>
              </a:rPr>
              <a:t>添加标题</a:t>
            </a:r>
          </a:p>
        </p:txBody>
      </p:sp>
      <p:sp>
        <p:nvSpPr>
          <p:cNvPr id="26" name="TextBox 49"/>
          <p:cNvSpPr txBox="1"/>
          <p:nvPr/>
        </p:nvSpPr>
        <p:spPr>
          <a:xfrm>
            <a:off x="3410880" y="5259555"/>
            <a:ext cx="2244568" cy="7835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sym typeface="FZHei-B01S" panose="02010601030101010101" pitchFamily="2" charset="-122"/>
            </a:endParaRPr>
          </a:p>
        </p:txBody>
      </p:sp>
      <p:grpSp>
        <p:nvGrpSpPr>
          <p:cNvPr id="27" name="4"/>
          <p:cNvGrpSpPr/>
          <p:nvPr/>
        </p:nvGrpSpPr>
        <p:grpSpPr>
          <a:xfrm flipV="1">
            <a:off x="3590734" y="4000004"/>
            <a:ext cx="1814207" cy="812885"/>
            <a:chOff x="1993900" y="1247395"/>
            <a:chExt cx="1815476" cy="813453"/>
          </a:xfrm>
        </p:grpSpPr>
        <p:cxnSp>
          <p:nvCxnSpPr>
            <p:cNvPr id="28" name="555"/>
            <p:cNvCxnSpPr/>
            <p:nvPr/>
          </p:nvCxnSpPr>
          <p:spPr bwMode="auto">
            <a:xfrm>
              <a:off x="1993900" y="1247395"/>
              <a:ext cx="181547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9" name="56"/>
            <p:cNvCxnSpPr/>
            <p:nvPr/>
          </p:nvCxnSpPr>
          <p:spPr bwMode="auto">
            <a:xfrm flipH="1">
              <a:off x="2901638" y="1252158"/>
              <a:ext cx="1" cy="80869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dash"/>
              <a:round/>
              <a:headEnd type="none" w="med" len="med"/>
              <a:tailEnd type="oval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30" name="TextBox 53"/>
          <p:cNvSpPr txBox="1"/>
          <p:nvPr/>
        </p:nvSpPr>
        <p:spPr>
          <a:xfrm>
            <a:off x="5507750" y="1345165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lt"/>
              </a:rPr>
              <a:t>添加标题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31" name="TextBox 54"/>
          <p:cNvSpPr txBox="1"/>
          <p:nvPr/>
        </p:nvSpPr>
        <p:spPr>
          <a:xfrm>
            <a:off x="4768925" y="1673627"/>
            <a:ext cx="2234287" cy="78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grpSp>
        <p:nvGrpSpPr>
          <p:cNvPr id="32" name="3"/>
          <p:cNvGrpSpPr/>
          <p:nvPr/>
        </p:nvGrpSpPr>
        <p:grpSpPr>
          <a:xfrm>
            <a:off x="5050378" y="2492307"/>
            <a:ext cx="1814207" cy="812885"/>
            <a:chOff x="1993900" y="1247395"/>
            <a:chExt cx="1815476" cy="813453"/>
          </a:xfrm>
        </p:grpSpPr>
        <p:cxnSp>
          <p:nvCxnSpPr>
            <p:cNvPr id="33" name="55"/>
            <p:cNvCxnSpPr/>
            <p:nvPr/>
          </p:nvCxnSpPr>
          <p:spPr bwMode="auto">
            <a:xfrm>
              <a:off x="1993900" y="1247395"/>
              <a:ext cx="181547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" name="88"/>
            <p:cNvCxnSpPr/>
            <p:nvPr/>
          </p:nvCxnSpPr>
          <p:spPr bwMode="auto">
            <a:xfrm flipH="1">
              <a:off x="2901638" y="1252158"/>
              <a:ext cx="1" cy="80869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dash"/>
              <a:round/>
              <a:headEnd type="none" w="med" len="med"/>
              <a:tailEnd type="oval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35" name="TextBox 58"/>
          <p:cNvSpPr txBox="1"/>
          <p:nvPr/>
        </p:nvSpPr>
        <p:spPr>
          <a:xfrm>
            <a:off x="6808205" y="4929824"/>
            <a:ext cx="1198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+mn-cs"/>
                <a:sym typeface="FZHei-B01S" panose="02010601030101010101" pitchFamily="2" charset="-122"/>
              </a:rPr>
              <a:t>添加标题</a:t>
            </a:r>
          </a:p>
        </p:txBody>
      </p:sp>
      <p:sp>
        <p:nvSpPr>
          <p:cNvPr id="36" name="TextBox 59"/>
          <p:cNvSpPr txBox="1"/>
          <p:nvPr/>
        </p:nvSpPr>
        <p:spPr>
          <a:xfrm>
            <a:off x="6318250" y="5259705"/>
            <a:ext cx="2275705" cy="7835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sym typeface="FZHei-B01S" panose="02010601030101010101" pitchFamily="2" charset="-122"/>
            </a:endParaRPr>
          </a:p>
        </p:txBody>
      </p:sp>
      <p:grpSp>
        <p:nvGrpSpPr>
          <p:cNvPr id="37" name="2"/>
          <p:cNvGrpSpPr/>
          <p:nvPr/>
        </p:nvGrpSpPr>
        <p:grpSpPr>
          <a:xfrm flipV="1">
            <a:off x="6498155" y="4000004"/>
            <a:ext cx="1814207" cy="812885"/>
            <a:chOff x="1993900" y="1247395"/>
            <a:chExt cx="1815476" cy="813453"/>
          </a:xfrm>
        </p:grpSpPr>
        <p:cxnSp>
          <p:nvCxnSpPr>
            <p:cNvPr id="38" name="8"/>
            <p:cNvCxnSpPr/>
            <p:nvPr/>
          </p:nvCxnSpPr>
          <p:spPr bwMode="auto">
            <a:xfrm>
              <a:off x="1993900" y="1247395"/>
              <a:ext cx="181547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7"/>
            <p:cNvCxnSpPr/>
            <p:nvPr/>
          </p:nvCxnSpPr>
          <p:spPr bwMode="auto">
            <a:xfrm flipH="1">
              <a:off x="2901638" y="1252158"/>
              <a:ext cx="1" cy="80869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dash"/>
              <a:round/>
              <a:headEnd type="none" w="med" len="med"/>
              <a:tailEnd type="oval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TextBox 63"/>
          <p:cNvSpPr txBox="1"/>
          <p:nvPr/>
        </p:nvSpPr>
        <p:spPr>
          <a:xfrm>
            <a:off x="8201852" y="1343895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+mn-cs"/>
                <a:sym typeface="FZHei-B01S" panose="02010601030101010101" pitchFamily="2" charset="-122"/>
              </a:rPr>
              <a:t>添加标题</a:t>
            </a:r>
          </a:p>
        </p:txBody>
      </p:sp>
      <p:sp>
        <p:nvSpPr>
          <p:cNvPr id="41" name="TextBox 64"/>
          <p:cNvSpPr txBox="1"/>
          <p:nvPr/>
        </p:nvSpPr>
        <p:spPr>
          <a:xfrm>
            <a:off x="7711947" y="1673627"/>
            <a:ext cx="2265128" cy="78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fontAlgn="auto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sym typeface="FZHei-B01S" panose="02010601030101010101" pitchFamily="2" charset="-122"/>
            </a:endParaRPr>
          </a:p>
        </p:txBody>
      </p:sp>
      <p:grpSp>
        <p:nvGrpSpPr>
          <p:cNvPr id="42" name="1"/>
          <p:cNvGrpSpPr/>
          <p:nvPr/>
        </p:nvGrpSpPr>
        <p:grpSpPr>
          <a:xfrm>
            <a:off x="7993402" y="2505642"/>
            <a:ext cx="1814207" cy="812885"/>
            <a:chOff x="1993900" y="1247395"/>
            <a:chExt cx="1815476" cy="813453"/>
          </a:xfrm>
        </p:grpSpPr>
        <p:cxnSp>
          <p:nvCxnSpPr>
            <p:cNvPr id="43" name="6"/>
            <p:cNvCxnSpPr/>
            <p:nvPr/>
          </p:nvCxnSpPr>
          <p:spPr bwMode="auto">
            <a:xfrm>
              <a:off x="1993900" y="1247395"/>
              <a:ext cx="1815476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4" name="5"/>
            <p:cNvCxnSpPr/>
            <p:nvPr/>
          </p:nvCxnSpPr>
          <p:spPr bwMode="auto">
            <a:xfrm flipH="1">
              <a:off x="2901638" y="1252158"/>
              <a:ext cx="1" cy="80869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65000"/>
                </a:schemeClr>
              </a:solidFill>
              <a:prstDash val="dash"/>
              <a:round/>
              <a:headEnd type="none" w="med" len="med"/>
              <a:tailEnd type="oval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0"/>
                            </p:stCondLst>
                            <p:childTnLst>
                              <p:par>
                                <p:cTn id="8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000"/>
                            </p:stCondLst>
                            <p:childTnLst>
                              <p:par>
                                <p:cTn id="10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6500"/>
                            </p:stCondLst>
                            <p:childTnLst>
                              <p:par>
                                <p:cTn id="12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3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15" grpId="0" bldLvl="0" animBg="1"/>
      <p:bldP spid="16" grpId="0" bldLvl="0" animBg="1"/>
      <p:bldP spid="17" grpId="0" bldLvl="0" animBg="1"/>
      <p:bldP spid="18" grpId="0" bldLvl="0" animBg="1"/>
      <p:bldP spid="19" grpId="0" bldLvl="0" animBg="1"/>
      <p:bldP spid="20" grpId="0"/>
      <p:bldP spid="21" grpId="0"/>
      <p:bldP spid="25" grpId="0"/>
      <p:bldP spid="26" grpId="0"/>
      <p:bldP spid="30" grpId="0"/>
      <p:bldP spid="31" grpId="0"/>
      <p:bldP spid="35" grpId="0"/>
      <p:bldP spid="36" grpId="0"/>
      <p:bldP spid="40" grpId="0"/>
      <p:bldP spid="4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rPr>
                <a:t>提高效率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rPr>
                <a:t>Part 4  You Can Add Your Title Here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0</a:t>
            </a:r>
            <a:r>
              <a:rPr lang="en-US" sz="2000" b="1" dirty="0"/>
              <a:t>4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grpSp>
        <p:nvGrpSpPr>
          <p:cNvPr id="109" name="组合 108"/>
          <p:cNvGrpSpPr/>
          <p:nvPr>
            <p:custDataLst>
              <p:tags r:id="rId1"/>
            </p:custDataLst>
          </p:nvPr>
        </p:nvGrpSpPr>
        <p:grpSpPr>
          <a:xfrm>
            <a:off x="3921760" y="2576195"/>
            <a:ext cx="4309110" cy="4312285"/>
            <a:chOff x="3941452" y="2572162"/>
            <a:chExt cx="4309097" cy="4312573"/>
          </a:xfrm>
        </p:grpSpPr>
        <p:grpSp>
          <p:nvGrpSpPr>
            <p:cNvPr id="12" name="Group 1"/>
            <p:cNvGrpSpPr/>
            <p:nvPr/>
          </p:nvGrpSpPr>
          <p:grpSpPr>
            <a:xfrm>
              <a:off x="3941452" y="2572162"/>
              <a:ext cx="4309097" cy="4312573"/>
              <a:chOff x="4384327" y="3450941"/>
              <a:chExt cx="3423346" cy="3426109"/>
            </a:xfrm>
          </p:grpSpPr>
          <p:sp>
            <p:nvSpPr>
              <p:cNvPr id="22" name="Freeform: Shape 2"/>
              <p:cNvSpPr/>
              <p:nvPr/>
            </p:nvSpPr>
            <p:spPr bwMode="auto">
              <a:xfrm>
                <a:off x="4384327" y="3450941"/>
                <a:ext cx="3423346" cy="3426109"/>
              </a:xfrm>
              <a:custGeom>
                <a:avLst/>
                <a:gdLst>
                  <a:gd name="T0" fmla="*/ 523 w 1046"/>
                  <a:gd name="T1" fmla="*/ 1016 h 1047"/>
                  <a:gd name="T2" fmla="*/ 31 w 1046"/>
                  <a:gd name="T3" fmla="*/ 524 h 1047"/>
                  <a:gd name="T4" fmla="*/ 523 w 1046"/>
                  <a:gd name="T5" fmla="*/ 32 h 1047"/>
                  <a:gd name="T6" fmla="*/ 1015 w 1046"/>
                  <a:gd name="T7" fmla="*/ 524 h 1047"/>
                  <a:gd name="T8" fmla="*/ 523 w 1046"/>
                  <a:gd name="T9" fmla="*/ 1016 h 1047"/>
                  <a:gd name="T10" fmla="*/ 523 w 1046"/>
                  <a:gd name="T11" fmla="*/ 0 h 1047"/>
                  <a:gd name="T12" fmla="*/ 0 w 1046"/>
                  <a:gd name="T13" fmla="*/ 524 h 1047"/>
                  <a:gd name="T14" fmla="*/ 523 w 1046"/>
                  <a:gd name="T15" fmla="*/ 1047 h 1047"/>
                  <a:gd name="T16" fmla="*/ 1046 w 1046"/>
                  <a:gd name="T17" fmla="*/ 524 h 1047"/>
                  <a:gd name="T18" fmla="*/ 523 w 1046"/>
                  <a:gd name="T19" fmla="*/ 0 h 10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6" h="1047">
                    <a:moveTo>
                      <a:pt x="523" y="1016"/>
                    </a:moveTo>
                    <a:cubicBezTo>
                      <a:pt x="251" y="1016"/>
                      <a:pt x="31" y="796"/>
                      <a:pt x="31" y="524"/>
                    </a:cubicBezTo>
                    <a:cubicBezTo>
                      <a:pt x="31" y="252"/>
                      <a:pt x="251" y="32"/>
                      <a:pt x="523" y="32"/>
                    </a:cubicBezTo>
                    <a:cubicBezTo>
                      <a:pt x="795" y="32"/>
                      <a:pt x="1015" y="252"/>
                      <a:pt x="1015" y="524"/>
                    </a:cubicBezTo>
                    <a:cubicBezTo>
                      <a:pt x="1015" y="796"/>
                      <a:pt x="795" y="1016"/>
                      <a:pt x="523" y="1016"/>
                    </a:cubicBezTo>
                    <a:moveTo>
                      <a:pt x="523" y="0"/>
                    </a:moveTo>
                    <a:cubicBezTo>
                      <a:pt x="234" y="0"/>
                      <a:pt x="0" y="235"/>
                      <a:pt x="0" y="524"/>
                    </a:cubicBezTo>
                    <a:cubicBezTo>
                      <a:pt x="0" y="813"/>
                      <a:pt x="234" y="1047"/>
                      <a:pt x="523" y="1047"/>
                    </a:cubicBezTo>
                    <a:cubicBezTo>
                      <a:pt x="812" y="1047"/>
                      <a:pt x="1046" y="813"/>
                      <a:pt x="1046" y="524"/>
                    </a:cubicBezTo>
                    <a:cubicBezTo>
                      <a:pt x="1046" y="235"/>
                      <a:pt x="812" y="0"/>
                      <a:pt x="523" y="0"/>
                    </a:cubicBezTo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ym typeface="FZHei-B01S" panose="02010601030101010101" pitchFamily="2" charset="-122"/>
                </a:endParaRPr>
              </a:p>
            </p:txBody>
          </p:sp>
          <p:sp>
            <p:nvSpPr>
              <p:cNvPr id="23" name="Freeform: Shape 3"/>
              <p:cNvSpPr/>
              <p:nvPr/>
            </p:nvSpPr>
            <p:spPr bwMode="auto">
              <a:xfrm>
                <a:off x="4583263" y="3654021"/>
                <a:ext cx="3024095" cy="3024095"/>
              </a:xfrm>
              <a:custGeom>
                <a:avLst/>
                <a:gdLst>
                  <a:gd name="T0" fmla="*/ 462 w 924"/>
                  <a:gd name="T1" fmla="*/ 891 h 924"/>
                  <a:gd name="T2" fmla="*/ 32 w 924"/>
                  <a:gd name="T3" fmla="*/ 462 h 924"/>
                  <a:gd name="T4" fmla="*/ 462 w 924"/>
                  <a:gd name="T5" fmla="*/ 32 h 924"/>
                  <a:gd name="T6" fmla="*/ 892 w 924"/>
                  <a:gd name="T7" fmla="*/ 462 h 924"/>
                  <a:gd name="T8" fmla="*/ 462 w 924"/>
                  <a:gd name="T9" fmla="*/ 891 h 924"/>
                  <a:gd name="T10" fmla="*/ 462 w 924"/>
                  <a:gd name="T11" fmla="*/ 0 h 924"/>
                  <a:gd name="T12" fmla="*/ 0 w 924"/>
                  <a:gd name="T13" fmla="*/ 462 h 924"/>
                  <a:gd name="T14" fmla="*/ 462 w 924"/>
                  <a:gd name="T15" fmla="*/ 924 h 924"/>
                  <a:gd name="T16" fmla="*/ 924 w 924"/>
                  <a:gd name="T17" fmla="*/ 462 h 924"/>
                  <a:gd name="T18" fmla="*/ 462 w 924"/>
                  <a:gd name="T19" fmla="*/ 0 h 9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24" h="924">
                    <a:moveTo>
                      <a:pt x="462" y="891"/>
                    </a:moveTo>
                    <a:cubicBezTo>
                      <a:pt x="225" y="891"/>
                      <a:pt x="32" y="699"/>
                      <a:pt x="32" y="462"/>
                    </a:cubicBezTo>
                    <a:cubicBezTo>
                      <a:pt x="32" y="225"/>
                      <a:pt x="225" y="32"/>
                      <a:pt x="462" y="32"/>
                    </a:cubicBezTo>
                    <a:cubicBezTo>
                      <a:pt x="699" y="32"/>
                      <a:pt x="892" y="225"/>
                      <a:pt x="892" y="462"/>
                    </a:cubicBezTo>
                    <a:cubicBezTo>
                      <a:pt x="892" y="699"/>
                      <a:pt x="699" y="891"/>
                      <a:pt x="462" y="891"/>
                    </a:cubicBezTo>
                    <a:moveTo>
                      <a:pt x="462" y="0"/>
                    </a:moveTo>
                    <a:cubicBezTo>
                      <a:pt x="207" y="0"/>
                      <a:pt x="0" y="207"/>
                      <a:pt x="0" y="462"/>
                    </a:cubicBezTo>
                    <a:cubicBezTo>
                      <a:pt x="0" y="717"/>
                      <a:pt x="207" y="924"/>
                      <a:pt x="462" y="924"/>
                    </a:cubicBezTo>
                    <a:cubicBezTo>
                      <a:pt x="717" y="924"/>
                      <a:pt x="924" y="717"/>
                      <a:pt x="924" y="462"/>
                    </a:cubicBezTo>
                    <a:cubicBezTo>
                      <a:pt x="924" y="207"/>
                      <a:pt x="717" y="0"/>
                      <a:pt x="462" y="0"/>
                    </a:cubicBezTo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ym typeface="FZHei-B01S" panose="02010601030101010101" pitchFamily="2" charset="-122"/>
                </a:endParaRPr>
              </a:p>
            </p:txBody>
          </p:sp>
          <p:sp>
            <p:nvSpPr>
              <p:cNvPr id="24" name="Freeform: Shape 4"/>
              <p:cNvSpPr/>
              <p:nvPr/>
            </p:nvSpPr>
            <p:spPr bwMode="auto">
              <a:xfrm>
                <a:off x="4793250" y="3864008"/>
                <a:ext cx="2605501" cy="2604120"/>
              </a:xfrm>
              <a:custGeom>
                <a:avLst/>
                <a:gdLst>
                  <a:gd name="T0" fmla="*/ 398 w 796"/>
                  <a:gd name="T1" fmla="*/ 765 h 796"/>
                  <a:gd name="T2" fmla="*/ 31 w 796"/>
                  <a:gd name="T3" fmla="*/ 398 h 796"/>
                  <a:gd name="T4" fmla="*/ 398 w 796"/>
                  <a:gd name="T5" fmla="*/ 31 h 796"/>
                  <a:gd name="T6" fmla="*/ 765 w 796"/>
                  <a:gd name="T7" fmla="*/ 398 h 796"/>
                  <a:gd name="T8" fmla="*/ 398 w 796"/>
                  <a:gd name="T9" fmla="*/ 765 h 796"/>
                  <a:gd name="T10" fmla="*/ 398 w 796"/>
                  <a:gd name="T11" fmla="*/ 0 h 796"/>
                  <a:gd name="T12" fmla="*/ 0 w 796"/>
                  <a:gd name="T13" fmla="*/ 398 h 796"/>
                  <a:gd name="T14" fmla="*/ 398 w 796"/>
                  <a:gd name="T15" fmla="*/ 796 h 796"/>
                  <a:gd name="T16" fmla="*/ 796 w 796"/>
                  <a:gd name="T17" fmla="*/ 398 h 796"/>
                  <a:gd name="T18" fmla="*/ 398 w 796"/>
                  <a:gd name="T19" fmla="*/ 0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6" h="796">
                    <a:moveTo>
                      <a:pt x="398" y="765"/>
                    </a:moveTo>
                    <a:cubicBezTo>
                      <a:pt x="195" y="765"/>
                      <a:pt x="31" y="601"/>
                      <a:pt x="31" y="398"/>
                    </a:cubicBezTo>
                    <a:cubicBezTo>
                      <a:pt x="31" y="195"/>
                      <a:pt x="195" y="31"/>
                      <a:pt x="398" y="31"/>
                    </a:cubicBezTo>
                    <a:cubicBezTo>
                      <a:pt x="601" y="31"/>
                      <a:pt x="765" y="195"/>
                      <a:pt x="765" y="398"/>
                    </a:cubicBezTo>
                    <a:cubicBezTo>
                      <a:pt x="765" y="601"/>
                      <a:pt x="601" y="765"/>
                      <a:pt x="398" y="765"/>
                    </a:cubicBezTo>
                    <a:moveTo>
                      <a:pt x="398" y="0"/>
                    </a:moveTo>
                    <a:cubicBezTo>
                      <a:pt x="178" y="0"/>
                      <a:pt x="0" y="178"/>
                      <a:pt x="0" y="398"/>
                    </a:cubicBezTo>
                    <a:cubicBezTo>
                      <a:pt x="0" y="618"/>
                      <a:pt x="178" y="796"/>
                      <a:pt x="398" y="796"/>
                    </a:cubicBezTo>
                    <a:cubicBezTo>
                      <a:pt x="618" y="796"/>
                      <a:pt x="796" y="618"/>
                      <a:pt x="796" y="398"/>
                    </a:cubicBezTo>
                    <a:cubicBezTo>
                      <a:pt x="796" y="178"/>
                      <a:pt x="618" y="0"/>
                      <a:pt x="398" y="0"/>
                    </a:cubicBezTo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ym typeface="FZHei-B01S" panose="02010601030101010101" pitchFamily="2" charset="-122"/>
                </a:endParaRPr>
              </a:p>
            </p:txBody>
          </p:sp>
          <p:sp>
            <p:nvSpPr>
              <p:cNvPr id="25" name="Freeform: Shape 5"/>
              <p:cNvSpPr/>
              <p:nvPr/>
            </p:nvSpPr>
            <p:spPr bwMode="auto">
              <a:xfrm>
                <a:off x="4996330" y="4067088"/>
                <a:ext cx="2199341" cy="2197960"/>
              </a:xfrm>
              <a:custGeom>
                <a:avLst/>
                <a:gdLst>
                  <a:gd name="T0" fmla="*/ 336 w 672"/>
                  <a:gd name="T1" fmla="*/ 639 h 672"/>
                  <a:gd name="T2" fmla="*/ 33 w 672"/>
                  <a:gd name="T3" fmla="*/ 336 h 672"/>
                  <a:gd name="T4" fmla="*/ 336 w 672"/>
                  <a:gd name="T5" fmla="*/ 32 h 672"/>
                  <a:gd name="T6" fmla="*/ 640 w 672"/>
                  <a:gd name="T7" fmla="*/ 336 h 672"/>
                  <a:gd name="T8" fmla="*/ 336 w 672"/>
                  <a:gd name="T9" fmla="*/ 639 h 672"/>
                  <a:gd name="T10" fmla="*/ 336 w 672"/>
                  <a:gd name="T11" fmla="*/ 0 h 672"/>
                  <a:gd name="T12" fmla="*/ 0 w 672"/>
                  <a:gd name="T13" fmla="*/ 336 h 672"/>
                  <a:gd name="T14" fmla="*/ 336 w 672"/>
                  <a:gd name="T15" fmla="*/ 672 h 672"/>
                  <a:gd name="T16" fmla="*/ 672 w 672"/>
                  <a:gd name="T17" fmla="*/ 336 h 672"/>
                  <a:gd name="T18" fmla="*/ 336 w 672"/>
                  <a:gd name="T19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72" h="672">
                    <a:moveTo>
                      <a:pt x="336" y="639"/>
                    </a:moveTo>
                    <a:cubicBezTo>
                      <a:pt x="168" y="639"/>
                      <a:pt x="33" y="503"/>
                      <a:pt x="33" y="336"/>
                    </a:cubicBezTo>
                    <a:cubicBezTo>
                      <a:pt x="33" y="168"/>
                      <a:pt x="168" y="32"/>
                      <a:pt x="336" y="32"/>
                    </a:cubicBezTo>
                    <a:cubicBezTo>
                      <a:pt x="504" y="32"/>
                      <a:pt x="640" y="168"/>
                      <a:pt x="640" y="336"/>
                    </a:cubicBezTo>
                    <a:cubicBezTo>
                      <a:pt x="640" y="503"/>
                      <a:pt x="504" y="639"/>
                      <a:pt x="336" y="639"/>
                    </a:cubicBezTo>
                    <a:moveTo>
                      <a:pt x="336" y="0"/>
                    </a:moveTo>
                    <a:cubicBezTo>
                      <a:pt x="151" y="0"/>
                      <a:pt x="0" y="150"/>
                      <a:pt x="0" y="336"/>
                    </a:cubicBezTo>
                    <a:cubicBezTo>
                      <a:pt x="0" y="521"/>
                      <a:pt x="151" y="672"/>
                      <a:pt x="336" y="672"/>
                    </a:cubicBezTo>
                    <a:cubicBezTo>
                      <a:pt x="521" y="672"/>
                      <a:pt x="672" y="521"/>
                      <a:pt x="672" y="336"/>
                    </a:cubicBezTo>
                    <a:cubicBezTo>
                      <a:pt x="672" y="150"/>
                      <a:pt x="521" y="0"/>
                      <a:pt x="336" y="0"/>
                    </a:cubicBezTo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ym typeface="FZHei-B01S" panose="02010601030101010101" pitchFamily="2" charset="-122"/>
                </a:endParaRPr>
              </a:p>
            </p:txBody>
          </p:sp>
          <p:sp>
            <p:nvSpPr>
              <p:cNvPr id="26" name="Freeform: Shape 6"/>
              <p:cNvSpPr/>
              <p:nvPr/>
            </p:nvSpPr>
            <p:spPr bwMode="auto">
              <a:xfrm>
                <a:off x="5204936" y="4275694"/>
                <a:ext cx="1780748" cy="1780748"/>
              </a:xfrm>
              <a:custGeom>
                <a:avLst/>
                <a:gdLst>
                  <a:gd name="T0" fmla="*/ 272 w 544"/>
                  <a:gd name="T1" fmla="*/ 513 h 544"/>
                  <a:gd name="T2" fmla="*/ 31 w 544"/>
                  <a:gd name="T3" fmla="*/ 272 h 544"/>
                  <a:gd name="T4" fmla="*/ 272 w 544"/>
                  <a:gd name="T5" fmla="*/ 31 h 544"/>
                  <a:gd name="T6" fmla="*/ 513 w 544"/>
                  <a:gd name="T7" fmla="*/ 272 h 544"/>
                  <a:gd name="T8" fmla="*/ 272 w 544"/>
                  <a:gd name="T9" fmla="*/ 513 h 544"/>
                  <a:gd name="T10" fmla="*/ 272 w 544"/>
                  <a:gd name="T11" fmla="*/ 0 h 544"/>
                  <a:gd name="T12" fmla="*/ 0 w 544"/>
                  <a:gd name="T13" fmla="*/ 272 h 544"/>
                  <a:gd name="T14" fmla="*/ 272 w 544"/>
                  <a:gd name="T15" fmla="*/ 544 h 544"/>
                  <a:gd name="T16" fmla="*/ 544 w 544"/>
                  <a:gd name="T17" fmla="*/ 272 h 544"/>
                  <a:gd name="T18" fmla="*/ 272 w 544"/>
                  <a:gd name="T19" fmla="*/ 0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44" h="544">
                    <a:moveTo>
                      <a:pt x="272" y="513"/>
                    </a:moveTo>
                    <a:cubicBezTo>
                      <a:pt x="139" y="513"/>
                      <a:pt x="31" y="405"/>
                      <a:pt x="31" y="272"/>
                    </a:cubicBezTo>
                    <a:cubicBezTo>
                      <a:pt x="31" y="139"/>
                      <a:pt x="139" y="31"/>
                      <a:pt x="272" y="31"/>
                    </a:cubicBezTo>
                    <a:cubicBezTo>
                      <a:pt x="405" y="31"/>
                      <a:pt x="513" y="139"/>
                      <a:pt x="513" y="272"/>
                    </a:cubicBezTo>
                    <a:cubicBezTo>
                      <a:pt x="513" y="405"/>
                      <a:pt x="405" y="513"/>
                      <a:pt x="272" y="513"/>
                    </a:cubicBezTo>
                    <a:moveTo>
                      <a:pt x="272" y="0"/>
                    </a:moveTo>
                    <a:cubicBezTo>
                      <a:pt x="122" y="0"/>
                      <a:pt x="0" y="121"/>
                      <a:pt x="0" y="272"/>
                    </a:cubicBezTo>
                    <a:cubicBezTo>
                      <a:pt x="0" y="422"/>
                      <a:pt x="122" y="544"/>
                      <a:pt x="272" y="544"/>
                    </a:cubicBezTo>
                    <a:cubicBezTo>
                      <a:pt x="422" y="544"/>
                      <a:pt x="544" y="422"/>
                      <a:pt x="544" y="272"/>
                    </a:cubicBezTo>
                    <a:cubicBezTo>
                      <a:pt x="544" y="121"/>
                      <a:pt x="422" y="0"/>
                      <a:pt x="272" y="0"/>
                    </a:cubicBezTo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13" name="Freeform: Shape 7"/>
            <p:cNvSpPr/>
            <p:nvPr/>
          </p:nvSpPr>
          <p:spPr bwMode="auto">
            <a:xfrm>
              <a:off x="3990142" y="4352835"/>
              <a:ext cx="1305945" cy="2257145"/>
            </a:xfrm>
            <a:custGeom>
              <a:avLst/>
              <a:gdLst>
                <a:gd name="T0" fmla="*/ 103 w 317"/>
                <a:gd name="T1" fmla="*/ 310 h 548"/>
                <a:gd name="T2" fmla="*/ 56 w 317"/>
                <a:gd name="T3" fmla="*/ 21 h 548"/>
                <a:gd name="T4" fmla="*/ 56 w 317"/>
                <a:gd name="T5" fmla="*/ 21 h 548"/>
                <a:gd name="T6" fmla="*/ 56 w 317"/>
                <a:gd name="T7" fmla="*/ 19 h 548"/>
                <a:gd name="T8" fmla="*/ 37 w 317"/>
                <a:gd name="T9" fmla="*/ 0 h 548"/>
                <a:gd name="T10" fmla="*/ 18 w 317"/>
                <a:gd name="T11" fmla="*/ 14 h 548"/>
                <a:gd name="T12" fmla="*/ 18 w 317"/>
                <a:gd name="T13" fmla="*/ 14 h 548"/>
                <a:gd name="T14" fmla="*/ 18 w 317"/>
                <a:gd name="T15" fmla="*/ 15 h 548"/>
                <a:gd name="T16" fmla="*/ 18 w 317"/>
                <a:gd name="T17" fmla="*/ 17 h 548"/>
                <a:gd name="T18" fmla="*/ 70 w 317"/>
                <a:gd name="T19" fmla="*/ 328 h 548"/>
                <a:gd name="T20" fmla="*/ 315 w 317"/>
                <a:gd name="T21" fmla="*/ 548 h 548"/>
                <a:gd name="T22" fmla="*/ 317 w 317"/>
                <a:gd name="T23" fmla="*/ 508 h 548"/>
                <a:gd name="T24" fmla="*/ 103 w 317"/>
                <a:gd name="T25" fmla="*/ 310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7" h="548">
                  <a:moveTo>
                    <a:pt x="103" y="310"/>
                  </a:moveTo>
                  <a:cubicBezTo>
                    <a:pt x="57" y="223"/>
                    <a:pt x="38" y="122"/>
                    <a:pt x="56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6" y="20"/>
                    <a:pt x="56" y="20"/>
                    <a:pt x="56" y="19"/>
                  </a:cubicBezTo>
                  <a:cubicBezTo>
                    <a:pt x="56" y="9"/>
                    <a:pt x="47" y="0"/>
                    <a:pt x="37" y="0"/>
                  </a:cubicBezTo>
                  <a:cubicBezTo>
                    <a:pt x="28" y="0"/>
                    <a:pt x="20" y="6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6"/>
                    <a:pt x="18" y="16"/>
                    <a:pt x="18" y="17"/>
                  </a:cubicBezTo>
                  <a:cubicBezTo>
                    <a:pt x="0" y="126"/>
                    <a:pt x="20" y="235"/>
                    <a:pt x="70" y="328"/>
                  </a:cubicBezTo>
                  <a:cubicBezTo>
                    <a:pt x="122" y="425"/>
                    <a:pt x="207" y="504"/>
                    <a:pt x="315" y="548"/>
                  </a:cubicBezTo>
                  <a:cubicBezTo>
                    <a:pt x="317" y="508"/>
                    <a:pt x="317" y="508"/>
                    <a:pt x="317" y="508"/>
                  </a:cubicBezTo>
                  <a:cubicBezTo>
                    <a:pt x="223" y="466"/>
                    <a:pt x="149" y="395"/>
                    <a:pt x="103" y="310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FZHei-B01S" panose="02010601030101010101" pitchFamily="2" charset="-122"/>
              </a:endParaRPr>
            </a:p>
          </p:txBody>
        </p:sp>
        <p:sp>
          <p:nvSpPr>
            <p:cNvPr id="14" name="Freeform: Shape 8"/>
            <p:cNvSpPr/>
            <p:nvPr/>
          </p:nvSpPr>
          <p:spPr bwMode="auto">
            <a:xfrm>
              <a:off x="4146649" y="3396418"/>
              <a:ext cx="1158134" cy="3048365"/>
            </a:xfrm>
            <a:custGeom>
              <a:avLst/>
              <a:gdLst>
                <a:gd name="T0" fmla="*/ 102 w 281"/>
                <a:gd name="T1" fmla="*/ 522 h 740"/>
                <a:gd name="T2" fmla="*/ 59 w 281"/>
                <a:gd name="T3" fmla="*/ 260 h 740"/>
                <a:gd name="T4" fmla="*/ 74 w 281"/>
                <a:gd name="T5" fmla="*/ 200 h 740"/>
                <a:gd name="T6" fmla="*/ 176 w 281"/>
                <a:gd name="T7" fmla="*/ 37 h 740"/>
                <a:gd name="T8" fmla="*/ 176 w 281"/>
                <a:gd name="T9" fmla="*/ 37 h 740"/>
                <a:gd name="T10" fmla="*/ 183 w 281"/>
                <a:gd name="T11" fmla="*/ 21 h 740"/>
                <a:gd name="T12" fmla="*/ 162 w 281"/>
                <a:gd name="T13" fmla="*/ 0 h 740"/>
                <a:gd name="T14" fmla="*/ 146 w 281"/>
                <a:gd name="T15" fmla="*/ 8 h 740"/>
                <a:gd name="T16" fmla="*/ 34 w 281"/>
                <a:gd name="T17" fmla="*/ 187 h 740"/>
                <a:gd name="T18" fmla="*/ 18 w 281"/>
                <a:gd name="T19" fmla="*/ 253 h 740"/>
                <a:gd name="T20" fmla="*/ 65 w 281"/>
                <a:gd name="T21" fmla="*/ 542 h 740"/>
                <a:gd name="T22" fmla="*/ 279 w 281"/>
                <a:gd name="T23" fmla="*/ 740 h 740"/>
                <a:gd name="T24" fmla="*/ 281 w 281"/>
                <a:gd name="T25" fmla="*/ 695 h 740"/>
                <a:gd name="T26" fmla="*/ 102 w 281"/>
                <a:gd name="T27" fmla="*/ 522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1" h="740">
                  <a:moveTo>
                    <a:pt x="102" y="522"/>
                  </a:moveTo>
                  <a:cubicBezTo>
                    <a:pt x="60" y="444"/>
                    <a:pt x="43" y="352"/>
                    <a:pt x="59" y="260"/>
                  </a:cubicBezTo>
                  <a:cubicBezTo>
                    <a:pt x="62" y="240"/>
                    <a:pt x="67" y="220"/>
                    <a:pt x="74" y="200"/>
                  </a:cubicBezTo>
                  <a:cubicBezTo>
                    <a:pt x="95" y="136"/>
                    <a:pt x="131" y="81"/>
                    <a:pt x="176" y="37"/>
                  </a:cubicBezTo>
                  <a:cubicBezTo>
                    <a:pt x="176" y="37"/>
                    <a:pt x="176" y="37"/>
                    <a:pt x="176" y="37"/>
                  </a:cubicBezTo>
                  <a:cubicBezTo>
                    <a:pt x="180" y="33"/>
                    <a:pt x="183" y="27"/>
                    <a:pt x="183" y="21"/>
                  </a:cubicBezTo>
                  <a:cubicBezTo>
                    <a:pt x="183" y="9"/>
                    <a:pt x="174" y="0"/>
                    <a:pt x="162" y="0"/>
                  </a:cubicBezTo>
                  <a:cubicBezTo>
                    <a:pt x="155" y="0"/>
                    <a:pt x="150" y="3"/>
                    <a:pt x="146" y="8"/>
                  </a:cubicBezTo>
                  <a:cubicBezTo>
                    <a:pt x="96" y="56"/>
                    <a:pt x="57" y="117"/>
                    <a:pt x="34" y="187"/>
                  </a:cubicBezTo>
                  <a:cubicBezTo>
                    <a:pt x="27" y="209"/>
                    <a:pt x="21" y="231"/>
                    <a:pt x="18" y="253"/>
                  </a:cubicBezTo>
                  <a:cubicBezTo>
                    <a:pt x="0" y="354"/>
                    <a:pt x="19" y="455"/>
                    <a:pt x="65" y="542"/>
                  </a:cubicBezTo>
                  <a:cubicBezTo>
                    <a:pt x="111" y="627"/>
                    <a:pt x="185" y="698"/>
                    <a:pt x="279" y="740"/>
                  </a:cubicBezTo>
                  <a:cubicBezTo>
                    <a:pt x="281" y="695"/>
                    <a:pt x="281" y="695"/>
                    <a:pt x="281" y="695"/>
                  </a:cubicBezTo>
                  <a:cubicBezTo>
                    <a:pt x="203" y="656"/>
                    <a:pt x="141" y="595"/>
                    <a:pt x="102" y="522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FZHei-B01S" panose="02010601030101010101" pitchFamily="2" charset="-122"/>
              </a:endParaRPr>
            </a:p>
          </p:txBody>
        </p:sp>
        <p:sp>
          <p:nvSpPr>
            <p:cNvPr id="15" name="Freeform: Shape 9"/>
            <p:cNvSpPr/>
            <p:nvPr/>
          </p:nvSpPr>
          <p:spPr bwMode="auto">
            <a:xfrm>
              <a:off x="4122302" y="5662261"/>
              <a:ext cx="1165091" cy="1128573"/>
            </a:xfrm>
            <a:custGeom>
              <a:avLst/>
              <a:gdLst>
                <a:gd name="T0" fmla="*/ 38 w 283"/>
                <a:gd name="T1" fmla="*/ 10 h 274"/>
                <a:gd name="T2" fmla="*/ 37 w 283"/>
                <a:gd name="T3" fmla="*/ 10 h 274"/>
                <a:gd name="T4" fmla="*/ 20 w 283"/>
                <a:gd name="T5" fmla="*/ 0 h 274"/>
                <a:gd name="T6" fmla="*/ 0 w 283"/>
                <a:gd name="T7" fmla="*/ 21 h 274"/>
                <a:gd name="T8" fmla="*/ 3 w 283"/>
                <a:gd name="T9" fmla="*/ 32 h 274"/>
                <a:gd name="T10" fmla="*/ 281 w 283"/>
                <a:gd name="T11" fmla="*/ 274 h 274"/>
                <a:gd name="T12" fmla="*/ 283 w 283"/>
                <a:gd name="T13" fmla="*/ 230 h 274"/>
                <a:gd name="T14" fmla="*/ 38 w 283"/>
                <a:gd name="T15" fmla="*/ 1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3" h="274">
                  <a:moveTo>
                    <a:pt x="38" y="10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34" y="4"/>
                    <a:pt x="27" y="0"/>
                    <a:pt x="20" y="0"/>
                  </a:cubicBezTo>
                  <a:cubicBezTo>
                    <a:pt x="9" y="0"/>
                    <a:pt x="0" y="10"/>
                    <a:pt x="0" y="21"/>
                  </a:cubicBezTo>
                  <a:cubicBezTo>
                    <a:pt x="0" y="25"/>
                    <a:pt x="1" y="29"/>
                    <a:pt x="3" y="32"/>
                  </a:cubicBezTo>
                  <a:cubicBezTo>
                    <a:pt x="62" y="140"/>
                    <a:pt x="158" y="228"/>
                    <a:pt x="281" y="274"/>
                  </a:cubicBezTo>
                  <a:cubicBezTo>
                    <a:pt x="283" y="230"/>
                    <a:pt x="283" y="230"/>
                    <a:pt x="283" y="230"/>
                  </a:cubicBezTo>
                  <a:cubicBezTo>
                    <a:pt x="175" y="186"/>
                    <a:pt x="90" y="107"/>
                    <a:pt x="38" y="10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FZHei-B01S" panose="02010601030101010101" pitchFamily="2" charset="-122"/>
              </a:endParaRPr>
            </a:p>
          </p:txBody>
        </p:sp>
        <p:sp>
          <p:nvSpPr>
            <p:cNvPr id="16" name="Freeform: Shape 10"/>
            <p:cNvSpPr/>
            <p:nvPr/>
          </p:nvSpPr>
          <p:spPr bwMode="auto">
            <a:xfrm>
              <a:off x="6722020" y="3688560"/>
              <a:ext cx="1391153" cy="2954463"/>
            </a:xfrm>
            <a:custGeom>
              <a:avLst/>
              <a:gdLst>
                <a:gd name="T0" fmla="*/ 257 w 338"/>
                <a:gd name="T1" fmla="*/ 11 h 717"/>
                <a:gd name="T2" fmla="*/ 254 w 338"/>
                <a:gd name="T3" fmla="*/ 7 h 717"/>
                <a:gd name="T4" fmla="*/ 254 w 338"/>
                <a:gd name="T5" fmla="*/ 6 h 717"/>
                <a:gd name="T6" fmla="*/ 239 w 338"/>
                <a:gd name="T7" fmla="*/ 0 h 717"/>
                <a:gd name="T8" fmla="*/ 220 w 338"/>
                <a:gd name="T9" fmla="*/ 19 h 717"/>
                <a:gd name="T10" fmla="*/ 224 w 338"/>
                <a:gd name="T11" fmla="*/ 29 h 717"/>
                <a:gd name="T12" fmla="*/ 223 w 338"/>
                <a:gd name="T13" fmla="*/ 29 h 717"/>
                <a:gd name="T14" fmla="*/ 275 w 338"/>
                <a:gd name="T15" fmla="*/ 353 h 717"/>
                <a:gd name="T16" fmla="*/ 263 w 338"/>
                <a:gd name="T17" fmla="*/ 399 h 717"/>
                <a:gd name="T18" fmla="*/ 3 w 338"/>
                <a:gd name="T19" fmla="*/ 675 h 717"/>
                <a:gd name="T20" fmla="*/ 0 w 338"/>
                <a:gd name="T21" fmla="*/ 717 h 717"/>
                <a:gd name="T22" fmla="*/ 299 w 338"/>
                <a:gd name="T23" fmla="*/ 411 h 717"/>
                <a:gd name="T24" fmla="*/ 304 w 338"/>
                <a:gd name="T25" fmla="*/ 396 h 717"/>
                <a:gd name="T26" fmla="*/ 307 w 338"/>
                <a:gd name="T27" fmla="*/ 385 h 717"/>
                <a:gd name="T28" fmla="*/ 308 w 338"/>
                <a:gd name="T29" fmla="*/ 381 h 717"/>
                <a:gd name="T30" fmla="*/ 314 w 338"/>
                <a:gd name="T31" fmla="*/ 352 h 717"/>
                <a:gd name="T32" fmla="*/ 315 w 338"/>
                <a:gd name="T33" fmla="*/ 347 h 717"/>
                <a:gd name="T34" fmla="*/ 257 w 338"/>
                <a:gd name="T35" fmla="*/ 11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38" h="717">
                  <a:moveTo>
                    <a:pt x="257" y="11"/>
                  </a:moveTo>
                  <a:cubicBezTo>
                    <a:pt x="256" y="10"/>
                    <a:pt x="255" y="8"/>
                    <a:pt x="254" y="7"/>
                  </a:cubicBezTo>
                  <a:cubicBezTo>
                    <a:pt x="254" y="6"/>
                    <a:pt x="254" y="6"/>
                    <a:pt x="254" y="6"/>
                  </a:cubicBezTo>
                  <a:cubicBezTo>
                    <a:pt x="250" y="2"/>
                    <a:pt x="245" y="0"/>
                    <a:pt x="239" y="0"/>
                  </a:cubicBezTo>
                  <a:cubicBezTo>
                    <a:pt x="229" y="0"/>
                    <a:pt x="220" y="8"/>
                    <a:pt x="220" y="19"/>
                  </a:cubicBezTo>
                  <a:cubicBezTo>
                    <a:pt x="220" y="22"/>
                    <a:pt x="222" y="26"/>
                    <a:pt x="224" y="29"/>
                  </a:cubicBezTo>
                  <a:cubicBezTo>
                    <a:pt x="223" y="29"/>
                    <a:pt x="223" y="29"/>
                    <a:pt x="223" y="29"/>
                  </a:cubicBezTo>
                  <a:cubicBezTo>
                    <a:pt x="279" y="124"/>
                    <a:pt x="300" y="239"/>
                    <a:pt x="275" y="353"/>
                  </a:cubicBezTo>
                  <a:cubicBezTo>
                    <a:pt x="272" y="368"/>
                    <a:pt x="268" y="384"/>
                    <a:pt x="263" y="399"/>
                  </a:cubicBezTo>
                  <a:cubicBezTo>
                    <a:pt x="220" y="530"/>
                    <a:pt x="122" y="627"/>
                    <a:pt x="3" y="675"/>
                  </a:cubicBezTo>
                  <a:cubicBezTo>
                    <a:pt x="0" y="717"/>
                    <a:pt x="0" y="717"/>
                    <a:pt x="0" y="717"/>
                  </a:cubicBezTo>
                  <a:cubicBezTo>
                    <a:pt x="136" y="668"/>
                    <a:pt x="250" y="559"/>
                    <a:pt x="299" y="411"/>
                  </a:cubicBezTo>
                  <a:cubicBezTo>
                    <a:pt x="301" y="406"/>
                    <a:pt x="302" y="401"/>
                    <a:pt x="304" y="396"/>
                  </a:cubicBezTo>
                  <a:cubicBezTo>
                    <a:pt x="305" y="392"/>
                    <a:pt x="306" y="389"/>
                    <a:pt x="307" y="385"/>
                  </a:cubicBezTo>
                  <a:cubicBezTo>
                    <a:pt x="307" y="384"/>
                    <a:pt x="307" y="383"/>
                    <a:pt x="308" y="381"/>
                  </a:cubicBezTo>
                  <a:cubicBezTo>
                    <a:pt x="310" y="372"/>
                    <a:pt x="313" y="362"/>
                    <a:pt x="314" y="352"/>
                  </a:cubicBezTo>
                  <a:cubicBezTo>
                    <a:pt x="315" y="351"/>
                    <a:pt x="315" y="349"/>
                    <a:pt x="315" y="347"/>
                  </a:cubicBezTo>
                  <a:cubicBezTo>
                    <a:pt x="338" y="229"/>
                    <a:pt x="315" y="110"/>
                    <a:pt x="257" y="11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FZHei-B01S" panose="02010601030101010101" pitchFamily="2" charset="-122"/>
              </a:endParaRPr>
            </a:p>
          </p:txBody>
        </p:sp>
        <p:sp>
          <p:nvSpPr>
            <p:cNvPr id="17" name="Freeform: Shape 11"/>
            <p:cNvSpPr/>
            <p:nvPr/>
          </p:nvSpPr>
          <p:spPr bwMode="auto">
            <a:xfrm>
              <a:off x="6523780" y="2989507"/>
              <a:ext cx="1432887" cy="3479621"/>
            </a:xfrm>
            <a:custGeom>
              <a:avLst/>
              <a:gdLst>
                <a:gd name="T0" fmla="*/ 271 w 348"/>
                <a:gd name="T1" fmla="*/ 199 h 845"/>
                <a:gd name="T2" fmla="*/ 25 w 348"/>
                <a:gd name="T3" fmla="*/ 1 h 845"/>
                <a:gd name="T4" fmla="*/ 25 w 348"/>
                <a:gd name="T5" fmla="*/ 1 h 845"/>
                <a:gd name="T6" fmla="*/ 21 w 348"/>
                <a:gd name="T7" fmla="*/ 0 h 845"/>
                <a:gd name="T8" fmla="*/ 0 w 348"/>
                <a:gd name="T9" fmla="*/ 21 h 845"/>
                <a:gd name="T10" fmla="*/ 17 w 348"/>
                <a:gd name="T11" fmla="*/ 42 h 845"/>
                <a:gd name="T12" fmla="*/ 238 w 348"/>
                <a:gd name="T13" fmla="*/ 225 h 845"/>
                <a:gd name="T14" fmla="*/ 280 w 348"/>
                <a:gd name="T15" fmla="*/ 525 h 845"/>
                <a:gd name="T16" fmla="*/ 271 w 348"/>
                <a:gd name="T17" fmla="*/ 556 h 845"/>
                <a:gd name="T18" fmla="*/ 55 w 348"/>
                <a:gd name="T19" fmla="*/ 798 h 845"/>
                <a:gd name="T20" fmla="*/ 51 w 348"/>
                <a:gd name="T21" fmla="*/ 845 h 845"/>
                <a:gd name="T22" fmla="*/ 311 w 348"/>
                <a:gd name="T23" fmla="*/ 569 h 845"/>
                <a:gd name="T24" fmla="*/ 323 w 348"/>
                <a:gd name="T25" fmla="*/ 523 h 845"/>
                <a:gd name="T26" fmla="*/ 271 w 348"/>
                <a:gd name="T27" fmla="*/ 199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8" h="845">
                  <a:moveTo>
                    <a:pt x="271" y="199"/>
                  </a:moveTo>
                  <a:cubicBezTo>
                    <a:pt x="218" y="109"/>
                    <a:pt x="133" y="36"/>
                    <a:pt x="25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1"/>
                    <a:pt x="22" y="0"/>
                    <a:pt x="21" y="0"/>
                  </a:cubicBezTo>
                  <a:cubicBezTo>
                    <a:pt x="9" y="0"/>
                    <a:pt x="0" y="10"/>
                    <a:pt x="0" y="21"/>
                  </a:cubicBezTo>
                  <a:cubicBezTo>
                    <a:pt x="0" y="32"/>
                    <a:pt x="7" y="40"/>
                    <a:pt x="17" y="42"/>
                  </a:cubicBezTo>
                  <a:cubicBezTo>
                    <a:pt x="114" y="75"/>
                    <a:pt x="190" y="142"/>
                    <a:pt x="238" y="225"/>
                  </a:cubicBezTo>
                  <a:cubicBezTo>
                    <a:pt x="288" y="313"/>
                    <a:pt x="306" y="420"/>
                    <a:pt x="280" y="525"/>
                  </a:cubicBezTo>
                  <a:cubicBezTo>
                    <a:pt x="277" y="535"/>
                    <a:pt x="274" y="545"/>
                    <a:pt x="271" y="556"/>
                  </a:cubicBezTo>
                  <a:cubicBezTo>
                    <a:pt x="234" y="667"/>
                    <a:pt x="154" y="752"/>
                    <a:pt x="55" y="798"/>
                  </a:cubicBezTo>
                  <a:cubicBezTo>
                    <a:pt x="51" y="845"/>
                    <a:pt x="51" y="845"/>
                    <a:pt x="51" y="845"/>
                  </a:cubicBezTo>
                  <a:cubicBezTo>
                    <a:pt x="170" y="797"/>
                    <a:pt x="268" y="700"/>
                    <a:pt x="311" y="569"/>
                  </a:cubicBezTo>
                  <a:cubicBezTo>
                    <a:pt x="316" y="554"/>
                    <a:pt x="320" y="538"/>
                    <a:pt x="323" y="523"/>
                  </a:cubicBezTo>
                  <a:cubicBezTo>
                    <a:pt x="348" y="409"/>
                    <a:pt x="327" y="294"/>
                    <a:pt x="271" y="199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FZHei-B01S" panose="02010601030101010101" pitchFamily="2" charset="-122"/>
              </a:endParaRPr>
            </a:p>
          </p:txBody>
        </p:sp>
        <p:sp>
          <p:nvSpPr>
            <p:cNvPr id="18" name="Freeform: Shape 12"/>
            <p:cNvSpPr/>
            <p:nvPr/>
          </p:nvSpPr>
          <p:spPr bwMode="auto">
            <a:xfrm>
              <a:off x="6704630" y="5057108"/>
              <a:ext cx="1486794" cy="1766764"/>
            </a:xfrm>
            <a:custGeom>
              <a:avLst/>
              <a:gdLst>
                <a:gd name="T0" fmla="*/ 340 w 361"/>
                <a:gd name="T1" fmla="*/ 0 h 429"/>
                <a:gd name="T2" fmla="*/ 319 w 361"/>
                <a:gd name="T3" fmla="*/ 15 h 429"/>
                <a:gd name="T4" fmla="*/ 319 w 361"/>
                <a:gd name="T5" fmla="*/ 20 h 429"/>
                <a:gd name="T6" fmla="*/ 318 w 361"/>
                <a:gd name="T7" fmla="*/ 20 h 429"/>
                <a:gd name="T8" fmla="*/ 312 w 361"/>
                <a:gd name="T9" fmla="*/ 49 h 429"/>
                <a:gd name="T10" fmla="*/ 311 w 361"/>
                <a:gd name="T11" fmla="*/ 53 h 429"/>
                <a:gd name="T12" fmla="*/ 308 w 361"/>
                <a:gd name="T13" fmla="*/ 64 h 429"/>
                <a:gd name="T14" fmla="*/ 303 w 361"/>
                <a:gd name="T15" fmla="*/ 79 h 429"/>
                <a:gd name="T16" fmla="*/ 4 w 361"/>
                <a:gd name="T17" fmla="*/ 385 h 429"/>
                <a:gd name="T18" fmla="*/ 0 w 361"/>
                <a:gd name="T19" fmla="*/ 429 h 429"/>
                <a:gd name="T20" fmla="*/ 342 w 361"/>
                <a:gd name="T21" fmla="*/ 92 h 429"/>
                <a:gd name="T22" fmla="*/ 358 w 361"/>
                <a:gd name="T23" fmla="*/ 33 h 429"/>
                <a:gd name="T24" fmla="*/ 361 w 361"/>
                <a:gd name="T25" fmla="*/ 22 h 429"/>
                <a:gd name="T26" fmla="*/ 340 w 361"/>
                <a:gd name="T27" fmla="*/ 0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429">
                  <a:moveTo>
                    <a:pt x="340" y="0"/>
                  </a:moveTo>
                  <a:cubicBezTo>
                    <a:pt x="330" y="0"/>
                    <a:pt x="322" y="7"/>
                    <a:pt x="319" y="15"/>
                  </a:cubicBezTo>
                  <a:cubicBezTo>
                    <a:pt x="319" y="17"/>
                    <a:pt x="319" y="18"/>
                    <a:pt x="319" y="20"/>
                  </a:cubicBezTo>
                  <a:cubicBezTo>
                    <a:pt x="318" y="20"/>
                    <a:pt x="318" y="20"/>
                    <a:pt x="318" y="20"/>
                  </a:cubicBezTo>
                  <a:cubicBezTo>
                    <a:pt x="317" y="30"/>
                    <a:pt x="314" y="40"/>
                    <a:pt x="312" y="49"/>
                  </a:cubicBezTo>
                  <a:cubicBezTo>
                    <a:pt x="311" y="51"/>
                    <a:pt x="311" y="52"/>
                    <a:pt x="311" y="53"/>
                  </a:cubicBezTo>
                  <a:cubicBezTo>
                    <a:pt x="310" y="57"/>
                    <a:pt x="309" y="60"/>
                    <a:pt x="308" y="64"/>
                  </a:cubicBezTo>
                  <a:cubicBezTo>
                    <a:pt x="306" y="69"/>
                    <a:pt x="305" y="74"/>
                    <a:pt x="303" y="79"/>
                  </a:cubicBezTo>
                  <a:cubicBezTo>
                    <a:pt x="254" y="227"/>
                    <a:pt x="140" y="336"/>
                    <a:pt x="4" y="385"/>
                  </a:cubicBezTo>
                  <a:cubicBezTo>
                    <a:pt x="0" y="429"/>
                    <a:pt x="0" y="429"/>
                    <a:pt x="0" y="429"/>
                  </a:cubicBezTo>
                  <a:cubicBezTo>
                    <a:pt x="156" y="380"/>
                    <a:pt x="287" y="259"/>
                    <a:pt x="342" y="92"/>
                  </a:cubicBezTo>
                  <a:cubicBezTo>
                    <a:pt x="348" y="72"/>
                    <a:pt x="354" y="53"/>
                    <a:pt x="358" y="33"/>
                  </a:cubicBezTo>
                  <a:cubicBezTo>
                    <a:pt x="360" y="30"/>
                    <a:pt x="361" y="26"/>
                    <a:pt x="361" y="22"/>
                  </a:cubicBezTo>
                  <a:cubicBezTo>
                    <a:pt x="361" y="10"/>
                    <a:pt x="351" y="0"/>
                    <a:pt x="340" y="0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FZHei-B01S" panose="02010601030101010101" pitchFamily="2" charset="-122"/>
              </a:endParaRPr>
            </a:p>
          </p:txBody>
        </p:sp>
        <p:sp>
          <p:nvSpPr>
            <p:cNvPr id="19" name="Freeform: Shape 13"/>
            <p:cNvSpPr/>
            <p:nvPr/>
          </p:nvSpPr>
          <p:spPr bwMode="auto">
            <a:xfrm>
              <a:off x="5927323" y="5996137"/>
              <a:ext cx="24345" cy="52168"/>
            </a:xfrm>
            <a:custGeom>
              <a:avLst/>
              <a:gdLst>
                <a:gd name="T0" fmla="*/ 0 w 6"/>
                <a:gd name="T1" fmla="*/ 0 h 13"/>
                <a:gd name="T2" fmla="*/ 6 w 6"/>
                <a:gd name="T3" fmla="*/ 13 h 13"/>
                <a:gd name="T4" fmla="*/ 0 w 6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3">
                  <a:moveTo>
                    <a:pt x="0" y="0"/>
                  </a:moveTo>
                  <a:cubicBezTo>
                    <a:pt x="2" y="4"/>
                    <a:pt x="4" y="8"/>
                    <a:pt x="6" y="13"/>
                  </a:cubicBezTo>
                  <a:cubicBezTo>
                    <a:pt x="4" y="8"/>
                    <a:pt x="2" y="4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FZHei-B01S" panose="02010601030101010101" pitchFamily="2" charset="-122"/>
              </a:endParaRPr>
            </a:p>
          </p:txBody>
        </p:sp>
        <p:sp>
          <p:nvSpPr>
            <p:cNvPr id="20" name="Rectangle 14"/>
            <p:cNvSpPr/>
            <p:nvPr/>
          </p:nvSpPr>
          <p:spPr bwMode="auto">
            <a:xfrm>
              <a:off x="5984709" y="6123079"/>
              <a:ext cx="1741" cy="3478"/>
            </a:xfrm>
            <a:prstGeom prst="rect">
              <a:avLst/>
            </a:pr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FZHei-B01S" panose="02010601030101010101" pitchFamily="2" charset="-122"/>
              </a:endParaRPr>
            </a:p>
          </p:txBody>
        </p:sp>
        <p:sp>
          <p:nvSpPr>
            <p:cNvPr id="21" name="Freeform: Shape 15"/>
            <p:cNvSpPr/>
            <p:nvPr/>
          </p:nvSpPr>
          <p:spPr bwMode="auto">
            <a:xfrm>
              <a:off x="4881919" y="3858656"/>
              <a:ext cx="2521615" cy="3003474"/>
            </a:xfrm>
            <a:custGeom>
              <a:avLst/>
              <a:gdLst>
                <a:gd name="T0" fmla="*/ 405 w 633"/>
                <a:gd name="T1" fmla="*/ 470 h 730"/>
                <a:gd name="T2" fmla="*/ 483 w 633"/>
                <a:gd name="T3" fmla="*/ 380 h 730"/>
                <a:gd name="T4" fmla="*/ 501 w 633"/>
                <a:gd name="T5" fmla="*/ 293 h 730"/>
                <a:gd name="T6" fmla="*/ 437 w 633"/>
                <a:gd name="T7" fmla="*/ 133 h 730"/>
                <a:gd name="T8" fmla="*/ 316 w 633"/>
                <a:gd name="T9" fmla="*/ 8 h 730"/>
                <a:gd name="T10" fmla="*/ 316 w 633"/>
                <a:gd name="T11" fmla="*/ 40 h 730"/>
                <a:gd name="T12" fmla="*/ 316 w 633"/>
                <a:gd name="T13" fmla="*/ 66 h 730"/>
                <a:gd name="T14" fmla="*/ 237 w 633"/>
                <a:gd name="T15" fmla="*/ 95 h 730"/>
                <a:gd name="T16" fmla="*/ 192 w 633"/>
                <a:gd name="T17" fmla="*/ 135 h 730"/>
                <a:gd name="T18" fmla="*/ 141 w 633"/>
                <a:gd name="T19" fmla="*/ 264 h 730"/>
                <a:gd name="T20" fmla="*/ 133 w 633"/>
                <a:gd name="T21" fmla="*/ 339 h 730"/>
                <a:gd name="T22" fmla="*/ 175 w 633"/>
                <a:gd name="T23" fmla="*/ 399 h 730"/>
                <a:gd name="T24" fmla="*/ 181 w 633"/>
                <a:gd name="T25" fmla="*/ 534 h 730"/>
                <a:gd name="T26" fmla="*/ 24 w 633"/>
                <a:gd name="T27" fmla="*/ 730 h 730"/>
                <a:gd name="T28" fmla="*/ 610 w 633"/>
                <a:gd name="T29" fmla="*/ 730 h 730"/>
                <a:gd name="T30" fmla="*/ 453 w 633"/>
                <a:gd name="T31" fmla="*/ 534 h 730"/>
                <a:gd name="T32" fmla="*/ 156 w 633"/>
                <a:gd name="T33" fmla="*/ 275 h 730"/>
                <a:gd name="T34" fmla="*/ 189 w 633"/>
                <a:gd name="T35" fmla="*/ 335 h 730"/>
                <a:gd name="T36" fmla="*/ 195 w 633"/>
                <a:gd name="T37" fmla="*/ 273 h 730"/>
                <a:gd name="T38" fmla="*/ 211 w 633"/>
                <a:gd name="T39" fmla="*/ 190 h 730"/>
                <a:gd name="T40" fmla="*/ 316 w 633"/>
                <a:gd name="T41" fmla="*/ 195 h 730"/>
                <a:gd name="T42" fmla="*/ 380 w 633"/>
                <a:gd name="T43" fmla="*/ 173 h 730"/>
                <a:gd name="T44" fmla="*/ 424 w 633"/>
                <a:gd name="T45" fmla="*/ 192 h 730"/>
                <a:gd name="T46" fmla="*/ 439 w 633"/>
                <a:gd name="T47" fmla="*/ 273 h 730"/>
                <a:gd name="T48" fmla="*/ 445 w 633"/>
                <a:gd name="T49" fmla="*/ 335 h 730"/>
                <a:gd name="T50" fmla="*/ 477 w 633"/>
                <a:gd name="T51" fmla="*/ 275 h 730"/>
                <a:gd name="T52" fmla="*/ 317 w 633"/>
                <a:gd name="T53" fmla="*/ 482 h 730"/>
                <a:gd name="T54" fmla="*/ 189 w 633"/>
                <a:gd name="T55" fmla="*/ 384 h 730"/>
                <a:gd name="T56" fmla="*/ 316 w 633"/>
                <a:gd name="T57" fmla="*/ 503 h 730"/>
                <a:gd name="T58" fmla="*/ 387 w 633"/>
                <a:gd name="T59" fmla="*/ 483 h 730"/>
                <a:gd name="T60" fmla="*/ 319 w 633"/>
                <a:gd name="T61" fmla="*/ 630 h 730"/>
                <a:gd name="T62" fmla="*/ 224 w 633"/>
                <a:gd name="T63" fmla="*/ 525 h 730"/>
                <a:gd name="T64" fmla="*/ 403 w 633"/>
                <a:gd name="T65" fmla="*/ 669 h 730"/>
                <a:gd name="T66" fmla="*/ 318 w 633"/>
                <a:gd name="T67" fmla="*/ 687 h 730"/>
                <a:gd name="T68" fmla="*/ 272 w 633"/>
                <a:gd name="T69" fmla="*/ 626 h 730"/>
                <a:gd name="T70" fmla="*/ 172 w 633"/>
                <a:gd name="T71" fmla="*/ 556 h 730"/>
                <a:gd name="T72" fmla="*/ 214 w 633"/>
                <a:gd name="T73" fmla="*/ 538 h 730"/>
                <a:gd name="T74" fmla="*/ 319 w 633"/>
                <a:gd name="T75" fmla="*/ 655 h 730"/>
                <a:gd name="T76" fmla="*/ 459 w 633"/>
                <a:gd name="T77" fmla="*/ 558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3" h="730">
                  <a:moveTo>
                    <a:pt x="453" y="534"/>
                  </a:moveTo>
                  <a:cubicBezTo>
                    <a:pt x="420" y="520"/>
                    <a:pt x="408" y="498"/>
                    <a:pt x="405" y="470"/>
                  </a:cubicBezTo>
                  <a:cubicBezTo>
                    <a:pt x="427" y="452"/>
                    <a:pt x="445" y="427"/>
                    <a:pt x="458" y="399"/>
                  </a:cubicBezTo>
                  <a:cubicBezTo>
                    <a:pt x="468" y="395"/>
                    <a:pt x="476" y="389"/>
                    <a:pt x="483" y="380"/>
                  </a:cubicBezTo>
                  <a:cubicBezTo>
                    <a:pt x="491" y="369"/>
                    <a:pt x="497" y="355"/>
                    <a:pt x="500" y="339"/>
                  </a:cubicBezTo>
                  <a:cubicBezTo>
                    <a:pt x="503" y="324"/>
                    <a:pt x="504" y="308"/>
                    <a:pt x="501" y="293"/>
                  </a:cubicBezTo>
                  <a:cubicBezTo>
                    <a:pt x="500" y="282"/>
                    <a:pt x="497" y="272"/>
                    <a:pt x="492" y="263"/>
                  </a:cubicBezTo>
                  <a:cubicBezTo>
                    <a:pt x="486" y="212"/>
                    <a:pt x="466" y="165"/>
                    <a:pt x="437" y="133"/>
                  </a:cubicBezTo>
                  <a:cubicBezTo>
                    <a:pt x="431" y="125"/>
                    <a:pt x="424" y="118"/>
                    <a:pt x="417" y="112"/>
                  </a:cubicBezTo>
                  <a:cubicBezTo>
                    <a:pt x="439" y="56"/>
                    <a:pt x="386" y="0"/>
                    <a:pt x="316" y="8"/>
                  </a:cubicBezTo>
                  <a:cubicBezTo>
                    <a:pt x="307" y="9"/>
                    <a:pt x="297" y="11"/>
                    <a:pt x="288" y="14"/>
                  </a:cubicBezTo>
                  <a:cubicBezTo>
                    <a:pt x="300" y="20"/>
                    <a:pt x="310" y="30"/>
                    <a:pt x="316" y="40"/>
                  </a:cubicBezTo>
                  <a:cubicBezTo>
                    <a:pt x="320" y="49"/>
                    <a:pt x="321" y="58"/>
                    <a:pt x="316" y="68"/>
                  </a:cubicBezTo>
                  <a:cubicBezTo>
                    <a:pt x="316" y="67"/>
                    <a:pt x="316" y="67"/>
                    <a:pt x="316" y="66"/>
                  </a:cubicBezTo>
                  <a:cubicBezTo>
                    <a:pt x="291" y="0"/>
                    <a:pt x="212" y="20"/>
                    <a:pt x="211" y="42"/>
                  </a:cubicBezTo>
                  <a:cubicBezTo>
                    <a:pt x="231" y="57"/>
                    <a:pt x="237" y="71"/>
                    <a:pt x="237" y="95"/>
                  </a:cubicBezTo>
                  <a:cubicBezTo>
                    <a:pt x="214" y="95"/>
                    <a:pt x="206" y="79"/>
                    <a:pt x="197" y="56"/>
                  </a:cubicBezTo>
                  <a:cubicBezTo>
                    <a:pt x="185" y="82"/>
                    <a:pt x="184" y="110"/>
                    <a:pt x="192" y="135"/>
                  </a:cubicBezTo>
                  <a:cubicBezTo>
                    <a:pt x="164" y="167"/>
                    <a:pt x="144" y="210"/>
                    <a:pt x="141" y="254"/>
                  </a:cubicBezTo>
                  <a:cubicBezTo>
                    <a:pt x="141" y="258"/>
                    <a:pt x="141" y="261"/>
                    <a:pt x="141" y="264"/>
                  </a:cubicBezTo>
                  <a:cubicBezTo>
                    <a:pt x="137" y="273"/>
                    <a:pt x="134" y="283"/>
                    <a:pt x="132" y="293"/>
                  </a:cubicBezTo>
                  <a:cubicBezTo>
                    <a:pt x="130" y="308"/>
                    <a:pt x="130" y="324"/>
                    <a:pt x="133" y="339"/>
                  </a:cubicBezTo>
                  <a:cubicBezTo>
                    <a:pt x="136" y="355"/>
                    <a:pt x="142" y="369"/>
                    <a:pt x="151" y="380"/>
                  </a:cubicBezTo>
                  <a:cubicBezTo>
                    <a:pt x="157" y="389"/>
                    <a:pt x="166" y="395"/>
                    <a:pt x="175" y="399"/>
                  </a:cubicBezTo>
                  <a:cubicBezTo>
                    <a:pt x="188" y="427"/>
                    <a:pt x="206" y="452"/>
                    <a:pt x="228" y="470"/>
                  </a:cubicBezTo>
                  <a:cubicBezTo>
                    <a:pt x="225" y="498"/>
                    <a:pt x="214" y="520"/>
                    <a:pt x="181" y="534"/>
                  </a:cubicBezTo>
                  <a:cubicBezTo>
                    <a:pt x="106" y="565"/>
                    <a:pt x="0" y="574"/>
                    <a:pt x="3" y="668"/>
                  </a:cubicBezTo>
                  <a:cubicBezTo>
                    <a:pt x="3" y="688"/>
                    <a:pt x="11" y="709"/>
                    <a:pt x="24" y="730"/>
                  </a:cubicBezTo>
                  <a:cubicBezTo>
                    <a:pt x="316" y="730"/>
                    <a:pt x="316" y="730"/>
                    <a:pt x="316" y="730"/>
                  </a:cubicBezTo>
                  <a:cubicBezTo>
                    <a:pt x="610" y="730"/>
                    <a:pt x="610" y="730"/>
                    <a:pt x="610" y="730"/>
                  </a:cubicBezTo>
                  <a:cubicBezTo>
                    <a:pt x="622" y="709"/>
                    <a:pt x="630" y="688"/>
                    <a:pt x="631" y="668"/>
                  </a:cubicBezTo>
                  <a:cubicBezTo>
                    <a:pt x="633" y="574"/>
                    <a:pt x="528" y="565"/>
                    <a:pt x="453" y="534"/>
                  </a:cubicBezTo>
                  <a:close/>
                  <a:moveTo>
                    <a:pt x="189" y="384"/>
                  </a:moveTo>
                  <a:cubicBezTo>
                    <a:pt x="154" y="378"/>
                    <a:pt x="140" y="313"/>
                    <a:pt x="156" y="275"/>
                  </a:cubicBezTo>
                  <a:cubicBezTo>
                    <a:pt x="157" y="275"/>
                    <a:pt x="158" y="274"/>
                    <a:pt x="158" y="274"/>
                  </a:cubicBezTo>
                  <a:cubicBezTo>
                    <a:pt x="182" y="259"/>
                    <a:pt x="189" y="329"/>
                    <a:pt x="189" y="335"/>
                  </a:cubicBezTo>
                  <a:cubicBezTo>
                    <a:pt x="189" y="360"/>
                    <a:pt x="216" y="369"/>
                    <a:pt x="210" y="352"/>
                  </a:cubicBezTo>
                  <a:cubicBezTo>
                    <a:pt x="204" y="334"/>
                    <a:pt x="196" y="307"/>
                    <a:pt x="195" y="273"/>
                  </a:cubicBezTo>
                  <a:cubicBezTo>
                    <a:pt x="195" y="272"/>
                    <a:pt x="195" y="272"/>
                    <a:pt x="195" y="271"/>
                  </a:cubicBezTo>
                  <a:cubicBezTo>
                    <a:pt x="194" y="245"/>
                    <a:pt x="200" y="216"/>
                    <a:pt x="211" y="190"/>
                  </a:cubicBezTo>
                  <a:cubicBezTo>
                    <a:pt x="215" y="185"/>
                    <a:pt x="218" y="180"/>
                    <a:pt x="223" y="177"/>
                  </a:cubicBezTo>
                  <a:cubicBezTo>
                    <a:pt x="244" y="194"/>
                    <a:pt x="275" y="202"/>
                    <a:pt x="316" y="195"/>
                  </a:cubicBezTo>
                  <a:cubicBezTo>
                    <a:pt x="335" y="191"/>
                    <a:pt x="356" y="185"/>
                    <a:pt x="379" y="174"/>
                  </a:cubicBezTo>
                  <a:cubicBezTo>
                    <a:pt x="380" y="174"/>
                    <a:pt x="380" y="173"/>
                    <a:pt x="380" y="173"/>
                  </a:cubicBezTo>
                  <a:cubicBezTo>
                    <a:pt x="405" y="167"/>
                    <a:pt x="412" y="175"/>
                    <a:pt x="423" y="191"/>
                  </a:cubicBezTo>
                  <a:cubicBezTo>
                    <a:pt x="423" y="191"/>
                    <a:pt x="423" y="191"/>
                    <a:pt x="424" y="192"/>
                  </a:cubicBezTo>
                  <a:cubicBezTo>
                    <a:pt x="434" y="216"/>
                    <a:pt x="440" y="243"/>
                    <a:pt x="440" y="269"/>
                  </a:cubicBezTo>
                  <a:cubicBezTo>
                    <a:pt x="439" y="270"/>
                    <a:pt x="439" y="272"/>
                    <a:pt x="439" y="273"/>
                  </a:cubicBezTo>
                  <a:cubicBezTo>
                    <a:pt x="438" y="307"/>
                    <a:pt x="430" y="334"/>
                    <a:pt x="424" y="352"/>
                  </a:cubicBezTo>
                  <a:cubicBezTo>
                    <a:pt x="418" y="369"/>
                    <a:pt x="445" y="360"/>
                    <a:pt x="445" y="335"/>
                  </a:cubicBezTo>
                  <a:cubicBezTo>
                    <a:pt x="445" y="329"/>
                    <a:pt x="452" y="259"/>
                    <a:pt x="476" y="274"/>
                  </a:cubicBezTo>
                  <a:cubicBezTo>
                    <a:pt x="476" y="274"/>
                    <a:pt x="477" y="274"/>
                    <a:pt x="477" y="275"/>
                  </a:cubicBezTo>
                  <a:cubicBezTo>
                    <a:pt x="494" y="313"/>
                    <a:pt x="480" y="378"/>
                    <a:pt x="445" y="384"/>
                  </a:cubicBezTo>
                  <a:cubicBezTo>
                    <a:pt x="421" y="440"/>
                    <a:pt x="377" y="482"/>
                    <a:pt x="317" y="482"/>
                  </a:cubicBezTo>
                  <a:cubicBezTo>
                    <a:pt x="316" y="482"/>
                    <a:pt x="316" y="482"/>
                    <a:pt x="316" y="482"/>
                  </a:cubicBezTo>
                  <a:cubicBezTo>
                    <a:pt x="256" y="482"/>
                    <a:pt x="213" y="440"/>
                    <a:pt x="189" y="384"/>
                  </a:cubicBezTo>
                  <a:close/>
                  <a:moveTo>
                    <a:pt x="249" y="484"/>
                  </a:moveTo>
                  <a:cubicBezTo>
                    <a:pt x="268" y="496"/>
                    <a:pt x="291" y="502"/>
                    <a:pt x="316" y="503"/>
                  </a:cubicBezTo>
                  <a:cubicBezTo>
                    <a:pt x="317" y="503"/>
                    <a:pt x="317" y="503"/>
                    <a:pt x="317" y="503"/>
                  </a:cubicBezTo>
                  <a:cubicBezTo>
                    <a:pt x="343" y="503"/>
                    <a:pt x="366" y="496"/>
                    <a:pt x="387" y="483"/>
                  </a:cubicBezTo>
                  <a:cubicBezTo>
                    <a:pt x="391" y="500"/>
                    <a:pt x="401" y="518"/>
                    <a:pt x="414" y="532"/>
                  </a:cubicBezTo>
                  <a:cubicBezTo>
                    <a:pt x="374" y="581"/>
                    <a:pt x="346" y="601"/>
                    <a:pt x="319" y="630"/>
                  </a:cubicBezTo>
                  <a:cubicBezTo>
                    <a:pt x="318" y="629"/>
                    <a:pt x="317" y="629"/>
                    <a:pt x="316" y="628"/>
                  </a:cubicBezTo>
                  <a:cubicBezTo>
                    <a:pt x="292" y="612"/>
                    <a:pt x="262" y="579"/>
                    <a:pt x="224" y="525"/>
                  </a:cubicBezTo>
                  <a:cubicBezTo>
                    <a:pt x="235" y="513"/>
                    <a:pt x="244" y="498"/>
                    <a:pt x="249" y="484"/>
                  </a:cubicBezTo>
                  <a:close/>
                  <a:moveTo>
                    <a:pt x="403" y="669"/>
                  </a:moveTo>
                  <a:cubicBezTo>
                    <a:pt x="391" y="655"/>
                    <a:pt x="383" y="631"/>
                    <a:pt x="362" y="619"/>
                  </a:cubicBezTo>
                  <a:cubicBezTo>
                    <a:pt x="344" y="631"/>
                    <a:pt x="321" y="669"/>
                    <a:pt x="318" y="687"/>
                  </a:cubicBezTo>
                  <a:cubicBezTo>
                    <a:pt x="318" y="684"/>
                    <a:pt x="317" y="680"/>
                    <a:pt x="316" y="677"/>
                  </a:cubicBezTo>
                  <a:cubicBezTo>
                    <a:pt x="308" y="654"/>
                    <a:pt x="281" y="635"/>
                    <a:pt x="272" y="626"/>
                  </a:cubicBezTo>
                  <a:cubicBezTo>
                    <a:pt x="252" y="635"/>
                    <a:pt x="246" y="653"/>
                    <a:pt x="233" y="670"/>
                  </a:cubicBezTo>
                  <a:cubicBezTo>
                    <a:pt x="220" y="653"/>
                    <a:pt x="183" y="602"/>
                    <a:pt x="172" y="556"/>
                  </a:cubicBezTo>
                  <a:cubicBezTo>
                    <a:pt x="187" y="553"/>
                    <a:pt x="201" y="545"/>
                    <a:pt x="213" y="535"/>
                  </a:cubicBezTo>
                  <a:cubicBezTo>
                    <a:pt x="213" y="536"/>
                    <a:pt x="214" y="537"/>
                    <a:pt x="214" y="538"/>
                  </a:cubicBezTo>
                  <a:cubicBezTo>
                    <a:pt x="240" y="574"/>
                    <a:pt x="285" y="626"/>
                    <a:pt x="316" y="652"/>
                  </a:cubicBezTo>
                  <a:cubicBezTo>
                    <a:pt x="317" y="653"/>
                    <a:pt x="318" y="654"/>
                    <a:pt x="319" y="655"/>
                  </a:cubicBezTo>
                  <a:cubicBezTo>
                    <a:pt x="351" y="612"/>
                    <a:pt x="388" y="581"/>
                    <a:pt x="425" y="541"/>
                  </a:cubicBezTo>
                  <a:cubicBezTo>
                    <a:pt x="435" y="549"/>
                    <a:pt x="446" y="555"/>
                    <a:pt x="459" y="558"/>
                  </a:cubicBezTo>
                  <a:cubicBezTo>
                    <a:pt x="446" y="592"/>
                    <a:pt x="425" y="648"/>
                    <a:pt x="403" y="669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FZHei-B01S" panose="02010601030101010101" pitchFamily="2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704330" y="1523819"/>
            <a:ext cx="988695" cy="988695"/>
            <a:chOff x="7753485" y="1973572"/>
            <a:chExt cx="988412" cy="988412"/>
          </a:xfrm>
        </p:grpSpPr>
        <p:sp>
          <p:nvSpPr>
            <p:cNvPr id="32" name="Rectangle 20"/>
            <p:cNvSpPr/>
            <p:nvPr/>
          </p:nvSpPr>
          <p:spPr>
            <a:xfrm>
              <a:off x="7753485" y="1973572"/>
              <a:ext cx="988412" cy="988412"/>
            </a:xfrm>
            <a:prstGeom prst="rect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endParaRPr>
            </a:p>
          </p:txBody>
        </p:sp>
        <p:grpSp>
          <p:nvGrpSpPr>
            <p:cNvPr id="29" name="Group 52"/>
            <p:cNvGrpSpPr/>
            <p:nvPr/>
          </p:nvGrpSpPr>
          <p:grpSpPr>
            <a:xfrm>
              <a:off x="8062168" y="2198200"/>
              <a:ext cx="371047" cy="539156"/>
              <a:chOff x="-1587" y="-1587"/>
              <a:chExt cx="4211637" cy="6119812"/>
            </a:xfrm>
            <a:solidFill>
              <a:schemeClr val="bg1"/>
            </a:solidFill>
          </p:grpSpPr>
          <p:sp>
            <p:nvSpPr>
              <p:cNvPr id="30" name="Freeform: Shape 53"/>
              <p:cNvSpPr/>
              <p:nvPr/>
            </p:nvSpPr>
            <p:spPr bwMode="auto">
              <a:xfrm>
                <a:off x="-1587" y="-1587"/>
                <a:ext cx="4211637" cy="6119812"/>
              </a:xfrm>
              <a:custGeom>
                <a:avLst/>
                <a:gdLst>
                  <a:gd name="T0" fmla="*/ 560 w 1120"/>
                  <a:gd name="T1" fmla="*/ 0 h 1629"/>
                  <a:gd name="T2" fmla="*/ 0 w 1120"/>
                  <a:gd name="T3" fmla="*/ 560 h 1629"/>
                  <a:gd name="T4" fmla="*/ 256 w 1120"/>
                  <a:gd name="T5" fmla="*/ 1174 h 1629"/>
                  <a:gd name="T6" fmla="*/ 560 w 1120"/>
                  <a:gd name="T7" fmla="*/ 1629 h 1629"/>
                  <a:gd name="T8" fmla="*/ 864 w 1120"/>
                  <a:gd name="T9" fmla="*/ 1175 h 1629"/>
                  <a:gd name="T10" fmla="*/ 1120 w 1120"/>
                  <a:gd name="T11" fmla="*/ 560 h 1629"/>
                  <a:gd name="T12" fmla="*/ 560 w 1120"/>
                  <a:gd name="T13" fmla="*/ 0 h 1629"/>
                  <a:gd name="T14" fmla="*/ 692 w 1120"/>
                  <a:gd name="T15" fmla="*/ 1383 h 1629"/>
                  <a:gd name="T16" fmla="*/ 440 w 1120"/>
                  <a:gd name="T17" fmla="*/ 1415 h 1629"/>
                  <a:gd name="T18" fmla="*/ 409 w 1120"/>
                  <a:gd name="T19" fmla="*/ 1319 h 1629"/>
                  <a:gd name="T20" fmla="*/ 409 w 1120"/>
                  <a:gd name="T21" fmla="*/ 1317 h 1629"/>
                  <a:gd name="T22" fmla="*/ 724 w 1120"/>
                  <a:gd name="T23" fmla="*/ 1278 h 1629"/>
                  <a:gd name="T24" fmla="*/ 710 w 1120"/>
                  <a:gd name="T25" fmla="*/ 1323 h 1629"/>
                  <a:gd name="T26" fmla="*/ 692 w 1120"/>
                  <a:gd name="T27" fmla="*/ 1383 h 1629"/>
                  <a:gd name="T28" fmla="*/ 394 w 1120"/>
                  <a:gd name="T29" fmla="*/ 1268 h 1629"/>
                  <a:gd name="T30" fmla="*/ 363 w 1120"/>
                  <a:gd name="T31" fmla="*/ 1171 h 1629"/>
                  <a:gd name="T32" fmla="*/ 758 w 1120"/>
                  <a:gd name="T33" fmla="*/ 1171 h 1629"/>
                  <a:gd name="T34" fmla="*/ 740 w 1120"/>
                  <a:gd name="T35" fmla="*/ 1225 h 1629"/>
                  <a:gd name="T36" fmla="*/ 394 w 1120"/>
                  <a:gd name="T37" fmla="*/ 1268 h 1629"/>
                  <a:gd name="T38" fmla="*/ 560 w 1120"/>
                  <a:gd name="T39" fmla="*/ 1527 h 1629"/>
                  <a:gd name="T40" fmla="*/ 458 w 1120"/>
                  <a:gd name="T41" fmla="*/ 1464 h 1629"/>
                  <a:gd name="T42" fmla="*/ 674 w 1120"/>
                  <a:gd name="T43" fmla="*/ 1437 h 1629"/>
                  <a:gd name="T44" fmla="*/ 560 w 1120"/>
                  <a:gd name="T45" fmla="*/ 1527 h 1629"/>
                  <a:gd name="T46" fmla="*/ 798 w 1120"/>
                  <a:gd name="T47" fmla="*/ 1069 h 1629"/>
                  <a:gd name="T48" fmla="*/ 323 w 1120"/>
                  <a:gd name="T49" fmla="*/ 1069 h 1629"/>
                  <a:gd name="T50" fmla="*/ 237 w 1120"/>
                  <a:gd name="T51" fmla="*/ 905 h 1629"/>
                  <a:gd name="T52" fmla="*/ 102 w 1120"/>
                  <a:gd name="T53" fmla="*/ 560 h 1629"/>
                  <a:gd name="T54" fmla="*/ 560 w 1120"/>
                  <a:gd name="T55" fmla="*/ 102 h 1629"/>
                  <a:gd name="T56" fmla="*/ 1018 w 1120"/>
                  <a:gd name="T57" fmla="*/ 560 h 1629"/>
                  <a:gd name="T58" fmla="*/ 883 w 1120"/>
                  <a:gd name="T59" fmla="*/ 906 h 1629"/>
                  <a:gd name="T60" fmla="*/ 798 w 1120"/>
                  <a:gd name="T61" fmla="*/ 1069 h 1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120" h="1629">
                    <a:moveTo>
                      <a:pt x="560" y="0"/>
                    </a:moveTo>
                    <a:cubicBezTo>
                      <a:pt x="251" y="0"/>
                      <a:pt x="0" y="251"/>
                      <a:pt x="0" y="560"/>
                    </a:cubicBezTo>
                    <a:cubicBezTo>
                      <a:pt x="0" y="765"/>
                      <a:pt x="188" y="983"/>
                      <a:pt x="256" y="1174"/>
                    </a:cubicBezTo>
                    <a:cubicBezTo>
                      <a:pt x="358" y="1459"/>
                      <a:pt x="347" y="1629"/>
                      <a:pt x="560" y="1629"/>
                    </a:cubicBezTo>
                    <a:cubicBezTo>
                      <a:pt x="776" y="1629"/>
                      <a:pt x="762" y="1459"/>
                      <a:pt x="864" y="1175"/>
                    </a:cubicBezTo>
                    <a:cubicBezTo>
                      <a:pt x="932" y="983"/>
                      <a:pt x="1120" y="764"/>
                      <a:pt x="1120" y="560"/>
                    </a:cubicBezTo>
                    <a:cubicBezTo>
                      <a:pt x="1120" y="251"/>
                      <a:pt x="869" y="0"/>
                      <a:pt x="560" y="0"/>
                    </a:cubicBezTo>
                    <a:close/>
                    <a:moveTo>
                      <a:pt x="692" y="1383"/>
                    </a:moveTo>
                    <a:cubicBezTo>
                      <a:pt x="440" y="1415"/>
                      <a:pt x="440" y="1415"/>
                      <a:pt x="440" y="1415"/>
                    </a:cubicBezTo>
                    <a:cubicBezTo>
                      <a:pt x="431" y="1389"/>
                      <a:pt x="421" y="1358"/>
                      <a:pt x="409" y="1319"/>
                    </a:cubicBezTo>
                    <a:cubicBezTo>
                      <a:pt x="409" y="1318"/>
                      <a:pt x="409" y="1318"/>
                      <a:pt x="409" y="1317"/>
                    </a:cubicBezTo>
                    <a:cubicBezTo>
                      <a:pt x="724" y="1278"/>
                      <a:pt x="724" y="1278"/>
                      <a:pt x="724" y="1278"/>
                    </a:cubicBezTo>
                    <a:cubicBezTo>
                      <a:pt x="719" y="1293"/>
                      <a:pt x="714" y="1309"/>
                      <a:pt x="710" y="1323"/>
                    </a:cubicBezTo>
                    <a:cubicBezTo>
                      <a:pt x="704" y="1346"/>
                      <a:pt x="698" y="1365"/>
                      <a:pt x="692" y="1383"/>
                    </a:cubicBezTo>
                    <a:close/>
                    <a:moveTo>
                      <a:pt x="394" y="1268"/>
                    </a:moveTo>
                    <a:cubicBezTo>
                      <a:pt x="385" y="1237"/>
                      <a:pt x="374" y="1205"/>
                      <a:pt x="363" y="1171"/>
                    </a:cubicBezTo>
                    <a:cubicBezTo>
                      <a:pt x="758" y="1171"/>
                      <a:pt x="758" y="1171"/>
                      <a:pt x="758" y="1171"/>
                    </a:cubicBezTo>
                    <a:cubicBezTo>
                      <a:pt x="752" y="1189"/>
                      <a:pt x="745" y="1208"/>
                      <a:pt x="740" y="1225"/>
                    </a:cubicBezTo>
                    <a:lnTo>
                      <a:pt x="394" y="1268"/>
                    </a:lnTo>
                    <a:close/>
                    <a:moveTo>
                      <a:pt x="560" y="1527"/>
                    </a:moveTo>
                    <a:cubicBezTo>
                      <a:pt x="508" y="1527"/>
                      <a:pt x="485" y="1521"/>
                      <a:pt x="458" y="1464"/>
                    </a:cubicBezTo>
                    <a:cubicBezTo>
                      <a:pt x="674" y="1437"/>
                      <a:pt x="674" y="1437"/>
                      <a:pt x="674" y="1437"/>
                    </a:cubicBezTo>
                    <a:cubicBezTo>
                      <a:pt x="643" y="1521"/>
                      <a:pt x="620" y="1527"/>
                      <a:pt x="560" y="1527"/>
                    </a:cubicBezTo>
                    <a:close/>
                    <a:moveTo>
                      <a:pt x="798" y="1069"/>
                    </a:moveTo>
                    <a:cubicBezTo>
                      <a:pt x="323" y="1069"/>
                      <a:pt x="323" y="1069"/>
                      <a:pt x="323" y="1069"/>
                    </a:cubicBezTo>
                    <a:cubicBezTo>
                      <a:pt x="297" y="1014"/>
                      <a:pt x="267" y="959"/>
                      <a:pt x="237" y="905"/>
                    </a:cubicBezTo>
                    <a:cubicBezTo>
                      <a:pt x="170" y="786"/>
                      <a:pt x="102" y="664"/>
                      <a:pt x="102" y="560"/>
                    </a:cubicBezTo>
                    <a:cubicBezTo>
                      <a:pt x="102" y="307"/>
                      <a:pt x="307" y="102"/>
                      <a:pt x="560" y="102"/>
                    </a:cubicBezTo>
                    <a:cubicBezTo>
                      <a:pt x="813" y="102"/>
                      <a:pt x="1018" y="307"/>
                      <a:pt x="1018" y="560"/>
                    </a:cubicBezTo>
                    <a:cubicBezTo>
                      <a:pt x="1018" y="663"/>
                      <a:pt x="949" y="786"/>
                      <a:pt x="883" y="906"/>
                    </a:cubicBezTo>
                    <a:cubicBezTo>
                      <a:pt x="853" y="960"/>
                      <a:pt x="823" y="1014"/>
                      <a:pt x="798" y="106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31" name="Freeform: Shape 54"/>
              <p:cNvSpPr/>
              <p:nvPr/>
            </p:nvSpPr>
            <p:spPr bwMode="auto">
              <a:xfrm>
                <a:off x="957263" y="955675"/>
                <a:ext cx="1239837" cy="1239837"/>
              </a:xfrm>
              <a:custGeom>
                <a:avLst/>
                <a:gdLst>
                  <a:gd name="T0" fmla="*/ 305 w 330"/>
                  <a:gd name="T1" fmla="*/ 0 h 330"/>
                  <a:gd name="T2" fmla="*/ 0 w 330"/>
                  <a:gd name="T3" fmla="*/ 305 h 330"/>
                  <a:gd name="T4" fmla="*/ 25 w 330"/>
                  <a:gd name="T5" fmla="*/ 330 h 330"/>
                  <a:gd name="T6" fmla="*/ 50 w 330"/>
                  <a:gd name="T7" fmla="*/ 305 h 330"/>
                  <a:gd name="T8" fmla="*/ 305 w 330"/>
                  <a:gd name="T9" fmla="*/ 50 h 330"/>
                  <a:gd name="T10" fmla="*/ 330 w 330"/>
                  <a:gd name="T11" fmla="*/ 25 h 330"/>
                  <a:gd name="T12" fmla="*/ 305 w 330"/>
                  <a:gd name="T13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0" h="330">
                    <a:moveTo>
                      <a:pt x="305" y="0"/>
                    </a:moveTo>
                    <a:cubicBezTo>
                      <a:pt x="137" y="0"/>
                      <a:pt x="0" y="137"/>
                      <a:pt x="0" y="305"/>
                    </a:cubicBezTo>
                    <a:cubicBezTo>
                      <a:pt x="0" y="319"/>
                      <a:pt x="11" y="330"/>
                      <a:pt x="25" y="330"/>
                    </a:cubicBezTo>
                    <a:cubicBezTo>
                      <a:pt x="39" y="330"/>
                      <a:pt x="50" y="319"/>
                      <a:pt x="50" y="305"/>
                    </a:cubicBezTo>
                    <a:cubicBezTo>
                      <a:pt x="50" y="165"/>
                      <a:pt x="165" y="50"/>
                      <a:pt x="305" y="50"/>
                    </a:cubicBezTo>
                    <a:cubicBezTo>
                      <a:pt x="319" y="50"/>
                      <a:pt x="330" y="39"/>
                      <a:pt x="330" y="25"/>
                    </a:cubicBezTo>
                    <a:cubicBezTo>
                      <a:pt x="330" y="11"/>
                      <a:pt x="319" y="0"/>
                      <a:pt x="30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endParaRPr>
              </a:p>
            </p:txBody>
          </p:sp>
        </p:grpSp>
      </p:grpSp>
      <p:grpSp>
        <p:nvGrpSpPr>
          <p:cNvPr id="99" name="组合 98"/>
          <p:cNvGrpSpPr/>
          <p:nvPr/>
        </p:nvGrpSpPr>
        <p:grpSpPr>
          <a:xfrm>
            <a:off x="8454844" y="3498278"/>
            <a:ext cx="768985" cy="768985"/>
            <a:chOff x="8715479" y="3354389"/>
            <a:chExt cx="988412" cy="988412"/>
          </a:xfrm>
        </p:grpSpPr>
        <p:sp>
          <p:nvSpPr>
            <p:cNvPr id="39" name="Rectangle 26"/>
            <p:cNvSpPr/>
            <p:nvPr/>
          </p:nvSpPr>
          <p:spPr>
            <a:xfrm>
              <a:off x="8715479" y="3354389"/>
              <a:ext cx="988412" cy="988412"/>
            </a:xfrm>
            <a:prstGeom prst="rect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endParaRPr>
            </a:p>
          </p:txBody>
        </p:sp>
        <p:grpSp>
          <p:nvGrpSpPr>
            <p:cNvPr id="36" name="Group 55"/>
            <p:cNvGrpSpPr/>
            <p:nvPr/>
          </p:nvGrpSpPr>
          <p:grpSpPr>
            <a:xfrm>
              <a:off x="9007670" y="3646661"/>
              <a:ext cx="404030" cy="403869"/>
              <a:chOff x="0" y="1588"/>
              <a:chExt cx="4016375" cy="4014787"/>
            </a:xfrm>
            <a:solidFill>
              <a:schemeClr val="bg1"/>
            </a:solidFill>
          </p:grpSpPr>
          <p:sp>
            <p:nvSpPr>
              <p:cNvPr id="37" name="Freeform: Shape 56"/>
              <p:cNvSpPr/>
              <p:nvPr/>
            </p:nvSpPr>
            <p:spPr bwMode="auto">
              <a:xfrm>
                <a:off x="0" y="1588"/>
                <a:ext cx="4016375" cy="4014787"/>
              </a:xfrm>
              <a:custGeom>
                <a:avLst/>
                <a:gdLst>
                  <a:gd name="T0" fmla="*/ 690 w 1068"/>
                  <a:gd name="T1" fmla="*/ 335 h 1068"/>
                  <a:gd name="T2" fmla="*/ 534 w 1068"/>
                  <a:gd name="T3" fmla="*/ 0 h 1068"/>
                  <a:gd name="T4" fmla="*/ 301 w 1068"/>
                  <a:gd name="T5" fmla="*/ 342 h 1068"/>
                  <a:gd name="T6" fmla="*/ 267 w 1068"/>
                  <a:gd name="T7" fmla="*/ 360 h 1068"/>
                  <a:gd name="T8" fmla="*/ 100 w 1068"/>
                  <a:gd name="T9" fmla="*/ 334 h 1068"/>
                  <a:gd name="T10" fmla="*/ 0 w 1068"/>
                  <a:gd name="T11" fmla="*/ 968 h 1068"/>
                  <a:gd name="T12" fmla="*/ 201 w 1068"/>
                  <a:gd name="T13" fmla="*/ 1068 h 1068"/>
                  <a:gd name="T14" fmla="*/ 291 w 1068"/>
                  <a:gd name="T15" fmla="*/ 1011 h 1068"/>
                  <a:gd name="T16" fmla="*/ 301 w 1068"/>
                  <a:gd name="T17" fmla="*/ 1013 h 1068"/>
                  <a:gd name="T18" fmla="*/ 635 w 1068"/>
                  <a:gd name="T19" fmla="*/ 1068 h 1068"/>
                  <a:gd name="T20" fmla="*/ 937 w 1068"/>
                  <a:gd name="T21" fmla="*/ 1004 h 1068"/>
                  <a:gd name="T22" fmla="*/ 952 w 1068"/>
                  <a:gd name="T23" fmla="*/ 909 h 1068"/>
                  <a:gd name="T24" fmla="*/ 1007 w 1068"/>
                  <a:gd name="T25" fmla="*/ 732 h 1068"/>
                  <a:gd name="T26" fmla="*/ 1039 w 1068"/>
                  <a:gd name="T27" fmla="*/ 560 h 1068"/>
                  <a:gd name="T28" fmla="*/ 1068 w 1068"/>
                  <a:gd name="T29" fmla="*/ 481 h 1068"/>
                  <a:gd name="T30" fmla="*/ 974 w 1068"/>
                  <a:gd name="T31" fmla="*/ 349 h 1068"/>
                  <a:gd name="T32" fmla="*/ 201 w 1068"/>
                  <a:gd name="T33" fmla="*/ 1001 h 1068"/>
                  <a:gd name="T34" fmla="*/ 67 w 1068"/>
                  <a:gd name="T35" fmla="*/ 968 h 1068"/>
                  <a:gd name="T36" fmla="*/ 100 w 1068"/>
                  <a:gd name="T37" fmla="*/ 401 h 1068"/>
                  <a:gd name="T38" fmla="*/ 234 w 1068"/>
                  <a:gd name="T39" fmla="*/ 434 h 1068"/>
                  <a:gd name="T40" fmla="*/ 1001 w 1068"/>
                  <a:gd name="T41" fmla="*/ 485 h 1068"/>
                  <a:gd name="T42" fmla="*/ 868 w 1068"/>
                  <a:gd name="T43" fmla="*/ 534 h 1068"/>
                  <a:gd name="T44" fmla="*/ 868 w 1068"/>
                  <a:gd name="T45" fmla="*/ 567 h 1068"/>
                  <a:gd name="T46" fmla="*/ 986 w 1068"/>
                  <a:gd name="T47" fmla="*/ 629 h 1068"/>
                  <a:gd name="T48" fmla="*/ 835 w 1068"/>
                  <a:gd name="T49" fmla="*/ 701 h 1068"/>
                  <a:gd name="T50" fmla="*/ 835 w 1068"/>
                  <a:gd name="T51" fmla="*/ 734 h 1068"/>
                  <a:gd name="T52" fmla="*/ 944 w 1068"/>
                  <a:gd name="T53" fmla="*/ 803 h 1068"/>
                  <a:gd name="T54" fmla="*/ 801 w 1068"/>
                  <a:gd name="T55" fmla="*/ 868 h 1068"/>
                  <a:gd name="T56" fmla="*/ 801 w 1068"/>
                  <a:gd name="T57" fmla="*/ 901 h 1068"/>
                  <a:gd name="T58" fmla="*/ 888 w 1068"/>
                  <a:gd name="T59" fmla="*/ 948 h 1068"/>
                  <a:gd name="T60" fmla="*/ 818 w 1068"/>
                  <a:gd name="T61" fmla="*/ 1001 h 1068"/>
                  <a:gd name="T62" fmla="*/ 450 w 1068"/>
                  <a:gd name="T63" fmla="*/ 980 h 1068"/>
                  <a:gd name="T64" fmla="*/ 268 w 1068"/>
                  <a:gd name="T65" fmla="*/ 914 h 1068"/>
                  <a:gd name="T66" fmla="*/ 294 w 1068"/>
                  <a:gd name="T67" fmla="*/ 418 h 1068"/>
                  <a:gd name="T68" fmla="*/ 501 w 1068"/>
                  <a:gd name="T69" fmla="*/ 100 h 1068"/>
                  <a:gd name="T70" fmla="*/ 632 w 1068"/>
                  <a:gd name="T71" fmla="*/ 225 h 1068"/>
                  <a:gd name="T72" fmla="*/ 962 w 1068"/>
                  <a:gd name="T73" fmla="*/ 413 h 1068"/>
                  <a:gd name="T74" fmla="*/ 1001 w 1068"/>
                  <a:gd name="T75" fmla="*/ 485 h 10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68" h="1068">
                    <a:moveTo>
                      <a:pt x="974" y="349"/>
                    </a:moveTo>
                    <a:cubicBezTo>
                      <a:pt x="932" y="339"/>
                      <a:pt x="834" y="339"/>
                      <a:pt x="690" y="335"/>
                    </a:cubicBezTo>
                    <a:cubicBezTo>
                      <a:pt x="697" y="304"/>
                      <a:pt x="699" y="275"/>
                      <a:pt x="699" y="225"/>
                    </a:cubicBezTo>
                    <a:cubicBezTo>
                      <a:pt x="699" y="105"/>
                      <a:pt x="611" y="0"/>
                      <a:pt x="534" y="0"/>
                    </a:cubicBezTo>
                    <a:cubicBezTo>
                      <a:pt x="480" y="0"/>
                      <a:pt x="435" y="45"/>
                      <a:pt x="434" y="99"/>
                    </a:cubicBezTo>
                    <a:cubicBezTo>
                      <a:pt x="433" y="167"/>
                      <a:pt x="413" y="283"/>
                      <a:pt x="301" y="342"/>
                    </a:cubicBezTo>
                    <a:cubicBezTo>
                      <a:pt x="292" y="346"/>
                      <a:pt x="269" y="357"/>
                      <a:pt x="265" y="359"/>
                    </a:cubicBezTo>
                    <a:cubicBezTo>
                      <a:pt x="267" y="360"/>
                      <a:pt x="267" y="360"/>
                      <a:pt x="267" y="360"/>
                    </a:cubicBezTo>
                    <a:cubicBezTo>
                      <a:pt x="250" y="345"/>
                      <a:pt x="225" y="334"/>
                      <a:pt x="201" y="334"/>
                    </a:cubicBezTo>
                    <a:cubicBezTo>
                      <a:pt x="100" y="334"/>
                      <a:pt x="100" y="334"/>
                      <a:pt x="100" y="334"/>
                    </a:cubicBezTo>
                    <a:cubicBezTo>
                      <a:pt x="45" y="334"/>
                      <a:pt x="0" y="379"/>
                      <a:pt x="0" y="434"/>
                    </a:cubicBezTo>
                    <a:cubicBezTo>
                      <a:pt x="0" y="968"/>
                      <a:pt x="0" y="968"/>
                      <a:pt x="0" y="968"/>
                    </a:cubicBezTo>
                    <a:cubicBezTo>
                      <a:pt x="0" y="1023"/>
                      <a:pt x="45" y="1068"/>
                      <a:pt x="100" y="1068"/>
                    </a:cubicBezTo>
                    <a:cubicBezTo>
                      <a:pt x="201" y="1068"/>
                      <a:pt x="201" y="1068"/>
                      <a:pt x="201" y="1068"/>
                    </a:cubicBezTo>
                    <a:cubicBezTo>
                      <a:pt x="240" y="1068"/>
                      <a:pt x="273" y="1044"/>
                      <a:pt x="290" y="1010"/>
                    </a:cubicBezTo>
                    <a:cubicBezTo>
                      <a:pt x="290" y="1011"/>
                      <a:pt x="291" y="1011"/>
                      <a:pt x="291" y="1011"/>
                    </a:cubicBezTo>
                    <a:cubicBezTo>
                      <a:pt x="293" y="1011"/>
                      <a:pt x="296" y="1012"/>
                      <a:pt x="299" y="1013"/>
                    </a:cubicBezTo>
                    <a:cubicBezTo>
                      <a:pt x="300" y="1013"/>
                      <a:pt x="300" y="1013"/>
                      <a:pt x="301" y="1013"/>
                    </a:cubicBezTo>
                    <a:cubicBezTo>
                      <a:pt x="320" y="1018"/>
                      <a:pt x="357" y="1027"/>
                      <a:pt x="436" y="1045"/>
                    </a:cubicBezTo>
                    <a:cubicBezTo>
                      <a:pt x="453" y="1049"/>
                      <a:pt x="542" y="1068"/>
                      <a:pt x="635" y="1068"/>
                    </a:cubicBezTo>
                    <a:cubicBezTo>
                      <a:pt x="818" y="1068"/>
                      <a:pt x="818" y="1068"/>
                      <a:pt x="818" y="1068"/>
                    </a:cubicBezTo>
                    <a:cubicBezTo>
                      <a:pt x="873" y="1068"/>
                      <a:pt x="913" y="1047"/>
                      <a:pt x="937" y="1004"/>
                    </a:cubicBezTo>
                    <a:cubicBezTo>
                      <a:pt x="938" y="1003"/>
                      <a:pt x="945" y="988"/>
                      <a:pt x="952" y="968"/>
                    </a:cubicBezTo>
                    <a:cubicBezTo>
                      <a:pt x="956" y="952"/>
                      <a:pt x="958" y="931"/>
                      <a:pt x="952" y="909"/>
                    </a:cubicBezTo>
                    <a:cubicBezTo>
                      <a:pt x="988" y="884"/>
                      <a:pt x="1000" y="847"/>
                      <a:pt x="1007" y="823"/>
                    </a:cubicBezTo>
                    <a:cubicBezTo>
                      <a:pt x="1020" y="783"/>
                      <a:pt x="1016" y="753"/>
                      <a:pt x="1007" y="732"/>
                    </a:cubicBezTo>
                    <a:cubicBezTo>
                      <a:pt x="1027" y="713"/>
                      <a:pt x="1045" y="684"/>
                      <a:pt x="1052" y="640"/>
                    </a:cubicBezTo>
                    <a:cubicBezTo>
                      <a:pt x="1056" y="612"/>
                      <a:pt x="1052" y="584"/>
                      <a:pt x="1039" y="560"/>
                    </a:cubicBezTo>
                    <a:cubicBezTo>
                      <a:pt x="1058" y="539"/>
                      <a:pt x="1066" y="513"/>
                      <a:pt x="1067" y="488"/>
                    </a:cubicBezTo>
                    <a:cubicBezTo>
                      <a:pt x="1068" y="481"/>
                      <a:pt x="1068" y="481"/>
                      <a:pt x="1068" y="481"/>
                    </a:cubicBezTo>
                    <a:cubicBezTo>
                      <a:pt x="1068" y="476"/>
                      <a:pt x="1068" y="474"/>
                      <a:pt x="1068" y="464"/>
                    </a:cubicBezTo>
                    <a:cubicBezTo>
                      <a:pt x="1068" y="422"/>
                      <a:pt x="1039" y="368"/>
                      <a:pt x="974" y="349"/>
                    </a:cubicBezTo>
                    <a:close/>
                    <a:moveTo>
                      <a:pt x="234" y="968"/>
                    </a:moveTo>
                    <a:cubicBezTo>
                      <a:pt x="234" y="986"/>
                      <a:pt x="219" y="1001"/>
                      <a:pt x="201" y="1001"/>
                    </a:cubicBezTo>
                    <a:cubicBezTo>
                      <a:pt x="100" y="1001"/>
                      <a:pt x="100" y="1001"/>
                      <a:pt x="100" y="1001"/>
                    </a:cubicBezTo>
                    <a:cubicBezTo>
                      <a:pt x="82" y="1001"/>
                      <a:pt x="67" y="986"/>
                      <a:pt x="67" y="968"/>
                    </a:cubicBezTo>
                    <a:cubicBezTo>
                      <a:pt x="67" y="434"/>
                      <a:pt x="67" y="434"/>
                      <a:pt x="67" y="434"/>
                    </a:cubicBezTo>
                    <a:cubicBezTo>
                      <a:pt x="67" y="415"/>
                      <a:pt x="82" y="401"/>
                      <a:pt x="100" y="401"/>
                    </a:cubicBezTo>
                    <a:cubicBezTo>
                      <a:pt x="201" y="401"/>
                      <a:pt x="201" y="401"/>
                      <a:pt x="201" y="401"/>
                    </a:cubicBezTo>
                    <a:cubicBezTo>
                      <a:pt x="219" y="401"/>
                      <a:pt x="234" y="415"/>
                      <a:pt x="234" y="434"/>
                    </a:cubicBezTo>
                    <a:lnTo>
                      <a:pt x="234" y="968"/>
                    </a:lnTo>
                    <a:close/>
                    <a:moveTo>
                      <a:pt x="1001" y="485"/>
                    </a:moveTo>
                    <a:cubicBezTo>
                      <a:pt x="1000" y="502"/>
                      <a:pt x="993" y="534"/>
                      <a:pt x="935" y="534"/>
                    </a:cubicBezTo>
                    <a:cubicBezTo>
                      <a:pt x="885" y="534"/>
                      <a:pt x="868" y="534"/>
                      <a:pt x="868" y="534"/>
                    </a:cubicBezTo>
                    <a:cubicBezTo>
                      <a:pt x="859" y="534"/>
                      <a:pt x="851" y="541"/>
                      <a:pt x="851" y="551"/>
                    </a:cubicBezTo>
                    <a:cubicBezTo>
                      <a:pt x="851" y="560"/>
                      <a:pt x="859" y="567"/>
                      <a:pt x="868" y="567"/>
                    </a:cubicBezTo>
                    <a:cubicBezTo>
                      <a:pt x="868" y="567"/>
                      <a:pt x="883" y="567"/>
                      <a:pt x="933" y="567"/>
                    </a:cubicBezTo>
                    <a:cubicBezTo>
                      <a:pt x="983" y="567"/>
                      <a:pt x="989" y="609"/>
                      <a:pt x="986" y="629"/>
                    </a:cubicBezTo>
                    <a:cubicBezTo>
                      <a:pt x="982" y="654"/>
                      <a:pt x="970" y="701"/>
                      <a:pt x="914" y="701"/>
                    </a:cubicBezTo>
                    <a:cubicBezTo>
                      <a:pt x="858" y="701"/>
                      <a:pt x="835" y="701"/>
                      <a:pt x="835" y="701"/>
                    </a:cubicBezTo>
                    <a:cubicBezTo>
                      <a:pt x="825" y="701"/>
                      <a:pt x="818" y="708"/>
                      <a:pt x="818" y="718"/>
                    </a:cubicBezTo>
                    <a:cubicBezTo>
                      <a:pt x="818" y="727"/>
                      <a:pt x="825" y="734"/>
                      <a:pt x="835" y="734"/>
                    </a:cubicBezTo>
                    <a:cubicBezTo>
                      <a:pt x="835" y="734"/>
                      <a:pt x="874" y="734"/>
                      <a:pt x="900" y="734"/>
                    </a:cubicBezTo>
                    <a:cubicBezTo>
                      <a:pt x="957" y="734"/>
                      <a:pt x="952" y="777"/>
                      <a:pt x="944" y="803"/>
                    </a:cubicBezTo>
                    <a:cubicBezTo>
                      <a:pt x="933" y="837"/>
                      <a:pt x="926" y="868"/>
                      <a:pt x="856" y="868"/>
                    </a:cubicBezTo>
                    <a:cubicBezTo>
                      <a:pt x="831" y="868"/>
                      <a:pt x="801" y="868"/>
                      <a:pt x="801" y="868"/>
                    </a:cubicBezTo>
                    <a:cubicBezTo>
                      <a:pt x="792" y="868"/>
                      <a:pt x="784" y="875"/>
                      <a:pt x="784" y="884"/>
                    </a:cubicBezTo>
                    <a:cubicBezTo>
                      <a:pt x="784" y="894"/>
                      <a:pt x="792" y="901"/>
                      <a:pt x="801" y="901"/>
                    </a:cubicBezTo>
                    <a:cubicBezTo>
                      <a:pt x="801" y="901"/>
                      <a:pt x="824" y="901"/>
                      <a:pt x="853" y="901"/>
                    </a:cubicBezTo>
                    <a:cubicBezTo>
                      <a:pt x="890" y="901"/>
                      <a:pt x="892" y="936"/>
                      <a:pt x="888" y="948"/>
                    </a:cubicBezTo>
                    <a:cubicBezTo>
                      <a:pt x="884" y="962"/>
                      <a:pt x="879" y="972"/>
                      <a:pt x="878" y="972"/>
                    </a:cubicBezTo>
                    <a:cubicBezTo>
                      <a:pt x="868" y="990"/>
                      <a:pt x="852" y="1001"/>
                      <a:pt x="818" y="1001"/>
                    </a:cubicBezTo>
                    <a:cubicBezTo>
                      <a:pt x="635" y="1001"/>
                      <a:pt x="635" y="1001"/>
                      <a:pt x="635" y="1001"/>
                    </a:cubicBezTo>
                    <a:cubicBezTo>
                      <a:pt x="544" y="1001"/>
                      <a:pt x="453" y="980"/>
                      <a:pt x="450" y="980"/>
                    </a:cubicBezTo>
                    <a:cubicBezTo>
                      <a:pt x="312" y="948"/>
                      <a:pt x="304" y="946"/>
                      <a:pt x="296" y="943"/>
                    </a:cubicBezTo>
                    <a:cubicBezTo>
                      <a:pt x="296" y="943"/>
                      <a:pt x="268" y="938"/>
                      <a:pt x="268" y="914"/>
                    </a:cubicBezTo>
                    <a:cubicBezTo>
                      <a:pt x="267" y="453"/>
                      <a:pt x="267" y="453"/>
                      <a:pt x="267" y="453"/>
                    </a:cubicBezTo>
                    <a:cubicBezTo>
                      <a:pt x="267" y="437"/>
                      <a:pt x="277" y="423"/>
                      <a:pt x="294" y="418"/>
                    </a:cubicBezTo>
                    <a:cubicBezTo>
                      <a:pt x="296" y="417"/>
                      <a:pt x="299" y="416"/>
                      <a:pt x="301" y="415"/>
                    </a:cubicBezTo>
                    <a:cubicBezTo>
                      <a:pt x="453" y="352"/>
                      <a:pt x="500" y="214"/>
                      <a:pt x="501" y="100"/>
                    </a:cubicBezTo>
                    <a:cubicBezTo>
                      <a:pt x="501" y="84"/>
                      <a:pt x="513" y="67"/>
                      <a:pt x="534" y="67"/>
                    </a:cubicBezTo>
                    <a:cubicBezTo>
                      <a:pt x="570" y="67"/>
                      <a:pt x="632" y="138"/>
                      <a:pt x="632" y="225"/>
                    </a:cubicBezTo>
                    <a:cubicBezTo>
                      <a:pt x="632" y="304"/>
                      <a:pt x="629" y="318"/>
                      <a:pt x="601" y="401"/>
                    </a:cubicBezTo>
                    <a:cubicBezTo>
                      <a:pt x="935" y="401"/>
                      <a:pt x="932" y="405"/>
                      <a:pt x="962" y="413"/>
                    </a:cubicBezTo>
                    <a:cubicBezTo>
                      <a:pt x="998" y="423"/>
                      <a:pt x="1002" y="454"/>
                      <a:pt x="1002" y="464"/>
                    </a:cubicBezTo>
                    <a:cubicBezTo>
                      <a:pt x="1002" y="476"/>
                      <a:pt x="1001" y="474"/>
                      <a:pt x="1001" y="48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38" name="Freeform: Shape 57"/>
              <p:cNvSpPr/>
              <p:nvPr/>
            </p:nvSpPr>
            <p:spPr bwMode="auto">
              <a:xfrm>
                <a:off x="376238" y="3263900"/>
                <a:ext cx="379413" cy="376237"/>
              </a:xfrm>
              <a:custGeom>
                <a:avLst/>
                <a:gdLst>
                  <a:gd name="T0" fmla="*/ 50 w 101"/>
                  <a:gd name="T1" fmla="*/ 0 h 100"/>
                  <a:gd name="T2" fmla="*/ 0 w 101"/>
                  <a:gd name="T3" fmla="*/ 50 h 100"/>
                  <a:gd name="T4" fmla="*/ 50 w 101"/>
                  <a:gd name="T5" fmla="*/ 100 h 100"/>
                  <a:gd name="T6" fmla="*/ 101 w 101"/>
                  <a:gd name="T7" fmla="*/ 50 h 100"/>
                  <a:gd name="T8" fmla="*/ 50 w 101"/>
                  <a:gd name="T9" fmla="*/ 0 h 100"/>
                  <a:gd name="T10" fmla="*/ 50 w 101"/>
                  <a:gd name="T11" fmla="*/ 67 h 100"/>
                  <a:gd name="T12" fmla="*/ 34 w 101"/>
                  <a:gd name="T13" fmla="*/ 50 h 100"/>
                  <a:gd name="T14" fmla="*/ 50 w 101"/>
                  <a:gd name="T15" fmla="*/ 33 h 100"/>
                  <a:gd name="T16" fmla="*/ 67 w 101"/>
                  <a:gd name="T17" fmla="*/ 50 h 100"/>
                  <a:gd name="T18" fmla="*/ 50 w 101"/>
                  <a:gd name="T19" fmla="*/ 67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1" h="100">
                    <a:moveTo>
                      <a:pt x="50" y="0"/>
                    </a:moveTo>
                    <a:cubicBezTo>
                      <a:pt x="23" y="0"/>
                      <a:pt x="0" y="22"/>
                      <a:pt x="0" y="50"/>
                    </a:cubicBezTo>
                    <a:cubicBezTo>
                      <a:pt x="0" y="77"/>
                      <a:pt x="23" y="100"/>
                      <a:pt x="50" y="100"/>
                    </a:cubicBezTo>
                    <a:cubicBezTo>
                      <a:pt x="78" y="100"/>
                      <a:pt x="101" y="77"/>
                      <a:pt x="101" y="50"/>
                    </a:cubicBezTo>
                    <a:cubicBezTo>
                      <a:pt x="101" y="22"/>
                      <a:pt x="78" y="0"/>
                      <a:pt x="50" y="0"/>
                    </a:cubicBezTo>
                    <a:close/>
                    <a:moveTo>
                      <a:pt x="50" y="67"/>
                    </a:moveTo>
                    <a:cubicBezTo>
                      <a:pt x="41" y="67"/>
                      <a:pt x="34" y="59"/>
                      <a:pt x="34" y="50"/>
                    </a:cubicBezTo>
                    <a:cubicBezTo>
                      <a:pt x="34" y="41"/>
                      <a:pt x="41" y="33"/>
                      <a:pt x="50" y="33"/>
                    </a:cubicBezTo>
                    <a:cubicBezTo>
                      <a:pt x="60" y="33"/>
                      <a:pt x="67" y="41"/>
                      <a:pt x="67" y="50"/>
                    </a:cubicBezTo>
                    <a:cubicBezTo>
                      <a:pt x="67" y="59"/>
                      <a:pt x="60" y="67"/>
                      <a:pt x="50" y="67"/>
                    </a:cubicBezTo>
                    <a:close/>
                  </a:path>
                </a:pathLst>
              </a:custGeom>
              <a:gradFill flip="none" rotWithShape="1">
                <a:gsLst>
                  <a:gs pos="50000">
                    <a:srgbClr val="EADAFE"/>
                  </a:gs>
                  <a:gs pos="0">
                    <a:srgbClr val="64C5F8"/>
                  </a:gs>
                  <a:gs pos="94000">
                    <a:srgbClr val="E3F5FD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3003969" y="3498278"/>
            <a:ext cx="768985" cy="768985"/>
            <a:chOff x="4364608" y="1973572"/>
            <a:chExt cx="988412" cy="988412"/>
          </a:xfrm>
        </p:grpSpPr>
        <p:sp>
          <p:nvSpPr>
            <p:cNvPr id="46" name="Rectangle 17"/>
            <p:cNvSpPr/>
            <p:nvPr/>
          </p:nvSpPr>
          <p:spPr>
            <a:xfrm>
              <a:off x="4364608" y="1973572"/>
              <a:ext cx="988412" cy="988412"/>
            </a:xfrm>
            <a:prstGeom prst="rect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endParaRPr>
            </a:p>
          </p:txBody>
        </p:sp>
        <p:grpSp>
          <p:nvGrpSpPr>
            <p:cNvPr id="43" name="Group 58"/>
            <p:cNvGrpSpPr/>
            <p:nvPr/>
          </p:nvGrpSpPr>
          <p:grpSpPr>
            <a:xfrm>
              <a:off x="4610813" y="2253858"/>
              <a:ext cx="496003" cy="427841"/>
              <a:chOff x="-122237" y="-128588"/>
              <a:chExt cx="4632324" cy="3995738"/>
            </a:xfrm>
            <a:solidFill>
              <a:schemeClr val="bg1"/>
            </a:solidFill>
          </p:grpSpPr>
          <p:sp>
            <p:nvSpPr>
              <p:cNvPr id="44" name="Freeform: Shape 59"/>
              <p:cNvSpPr/>
              <p:nvPr/>
            </p:nvSpPr>
            <p:spPr bwMode="auto">
              <a:xfrm>
                <a:off x="-122237" y="-128588"/>
                <a:ext cx="4632324" cy="3995738"/>
              </a:xfrm>
              <a:custGeom>
                <a:avLst/>
                <a:gdLst>
                  <a:gd name="T0" fmla="*/ 1096 w 1232"/>
                  <a:gd name="T1" fmla="*/ 134 h 1062"/>
                  <a:gd name="T2" fmla="*/ 616 w 1232"/>
                  <a:gd name="T3" fmla="*/ 123 h 1062"/>
                  <a:gd name="T4" fmla="*/ 136 w 1232"/>
                  <a:gd name="T5" fmla="*/ 134 h 1062"/>
                  <a:gd name="T6" fmla="*/ 136 w 1232"/>
                  <a:gd name="T7" fmla="*/ 622 h 1062"/>
                  <a:gd name="T8" fmla="*/ 538 w 1232"/>
                  <a:gd name="T9" fmla="*/ 1020 h 1062"/>
                  <a:gd name="T10" fmla="*/ 694 w 1232"/>
                  <a:gd name="T11" fmla="*/ 1020 h 1062"/>
                  <a:gd name="T12" fmla="*/ 1096 w 1232"/>
                  <a:gd name="T13" fmla="*/ 622 h 1062"/>
                  <a:gd name="T14" fmla="*/ 1096 w 1232"/>
                  <a:gd name="T15" fmla="*/ 134 h 1062"/>
                  <a:gd name="T16" fmla="*/ 1044 w 1232"/>
                  <a:gd name="T17" fmla="*/ 570 h 1062"/>
                  <a:gd name="T18" fmla="*/ 642 w 1232"/>
                  <a:gd name="T19" fmla="*/ 968 h 1062"/>
                  <a:gd name="T20" fmla="*/ 590 w 1232"/>
                  <a:gd name="T21" fmla="*/ 968 h 1062"/>
                  <a:gd name="T22" fmla="*/ 188 w 1232"/>
                  <a:gd name="T23" fmla="*/ 570 h 1062"/>
                  <a:gd name="T24" fmla="*/ 188 w 1232"/>
                  <a:gd name="T25" fmla="*/ 185 h 1062"/>
                  <a:gd name="T26" fmla="*/ 567 w 1232"/>
                  <a:gd name="T27" fmla="*/ 177 h 1062"/>
                  <a:gd name="T28" fmla="*/ 616 w 1232"/>
                  <a:gd name="T29" fmla="*/ 221 h 1062"/>
                  <a:gd name="T30" fmla="*/ 665 w 1232"/>
                  <a:gd name="T31" fmla="*/ 177 h 1062"/>
                  <a:gd name="T32" fmla="*/ 1044 w 1232"/>
                  <a:gd name="T33" fmla="*/ 185 h 1062"/>
                  <a:gd name="T34" fmla="*/ 1044 w 1232"/>
                  <a:gd name="T35" fmla="*/ 570 h 10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2" h="1062">
                    <a:moveTo>
                      <a:pt x="1096" y="134"/>
                    </a:moveTo>
                    <a:cubicBezTo>
                      <a:pt x="964" y="3"/>
                      <a:pt x="753" y="0"/>
                      <a:pt x="616" y="123"/>
                    </a:cubicBezTo>
                    <a:cubicBezTo>
                      <a:pt x="479" y="0"/>
                      <a:pt x="268" y="3"/>
                      <a:pt x="136" y="134"/>
                    </a:cubicBezTo>
                    <a:cubicBezTo>
                      <a:pt x="0" y="268"/>
                      <a:pt x="0" y="487"/>
                      <a:pt x="136" y="622"/>
                    </a:cubicBezTo>
                    <a:cubicBezTo>
                      <a:pt x="175" y="660"/>
                      <a:pt x="538" y="1020"/>
                      <a:pt x="538" y="1020"/>
                    </a:cubicBezTo>
                    <a:cubicBezTo>
                      <a:pt x="581" y="1062"/>
                      <a:pt x="651" y="1062"/>
                      <a:pt x="694" y="1020"/>
                    </a:cubicBezTo>
                    <a:cubicBezTo>
                      <a:pt x="694" y="1020"/>
                      <a:pt x="1092" y="626"/>
                      <a:pt x="1096" y="622"/>
                    </a:cubicBezTo>
                    <a:cubicBezTo>
                      <a:pt x="1232" y="487"/>
                      <a:pt x="1232" y="268"/>
                      <a:pt x="1096" y="134"/>
                    </a:cubicBezTo>
                    <a:close/>
                    <a:moveTo>
                      <a:pt x="1044" y="570"/>
                    </a:moveTo>
                    <a:cubicBezTo>
                      <a:pt x="642" y="968"/>
                      <a:pt x="642" y="968"/>
                      <a:pt x="642" y="968"/>
                    </a:cubicBezTo>
                    <a:cubicBezTo>
                      <a:pt x="628" y="982"/>
                      <a:pt x="604" y="982"/>
                      <a:pt x="590" y="968"/>
                    </a:cubicBezTo>
                    <a:cubicBezTo>
                      <a:pt x="188" y="570"/>
                      <a:pt x="188" y="570"/>
                      <a:pt x="188" y="570"/>
                    </a:cubicBezTo>
                    <a:cubicBezTo>
                      <a:pt x="81" y="464"/>
                      <a:pt x="81" y="291"/>
                      <a:pt x="188" y="185"/>
                    </a:cubicBezTo>
                    <a:cubicBezTo>
                      <a:pt x="291" y="82"/>
                      <a:pt x="458" y="79"/>
                      <a:pt x="567" y="177"/>
                    </a:cubicBezTo>
                    <a:cubicBezTo>
                      <a:pt x="616" y="221"/>
                      <a:pt x="616" y="221"/>
                      <a:pt x="616" y="221"/>
                    </a:cubicBezTo>
                    <a:cubicBezTo>
                      <a:pt x="665" y="177"/>
                      <a:pt x="665" y="177"/>
                      <a:pt x="665" y="177"/>
                    </a:cubicBezTo>
                    <a:cubicBezTo>
                      <a:pt x="774" y="79"/>
                      <a:pt x="941" y="82"/>
                      <a:pt x="1044" y="185"/>
                    </a:cubicBezTo>
                    <a:cubicBezTo>
                      <a:pt x="1151" y="291"/>
                      <a:pt x="1151" y="464"/>
                      <a:pt x="1044" y="57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endParaRPr>
              </a:p>
            </p:txBody>
          </p:sp>
          <p:sp>
            <p:nvSpPr>
              <p:cNvPr id="45" name="Freeform: Shape 60"/>
              <p:cNvSpPr/>
              <p:nvPr/>
            </p:nvSpPr>
            <p:spPr bwMode="auto">
              <a:xfrm>
                <a:off x="688975" y="681038"/>
                <a:ext cx="650875" cy="650875"/>
              </a:xfrm>
              <a:custGeom>
                <a:avLst/>
                <a:gdLst>
                  <a:gd name="T0" fmla="*/ 154 w 173"/>
                  <a:gd name="T1" fmla="*/ 0 h 173"/>
                  <a:gd name="T2" fmla="*/ 154 w 173"/>
                  <a:gd name="T3" fmla="*/ 0 h 173"/>
                  <a:gd name="T4" fmla="*/ 0 w 173"/>
                  <a:gd name="T5" fmla="*/ 154 h 173"/>
                  <a:gd name="T6" fmla="*/ 0 w 173"/>
                  <a:gd name="T7" fmla="*/ 154 h 173"/>
                  <a:gd name="T8" fmla="*/ 18 w 173"/>
                  <a:gd name="T9" fmla="*/ 173 h 173"/>
                  <a:gd name="T10" fmla="*/ 36 w 173"/>
                  <a:gd name="T11" fmla="*/ 154 h 173"/>
                  <a:gd name="T12" fmla="*/ 36 w 173"/>
                  <a:gd name="T13" fmla="*/ 154 h 173"/>
                  <a:gd name="T14" fmla="*/ 154 w 173"/>
                  <a:gd name="T15" fmla="*/ 36 h 173"/>
                  <a:gd name="T16" fmla="*/ 154 w 173"/>
                  <a:gd name="T17" fmla="*/ 36 h 173"/>
                  <a:gd name="T18" fmla="*/ 173 w 173"/>
                  <a:gd name="T19" fmla="*/ 18 h 173"/>
                  <a:gd name="T20" fmla="*/ 154 w 173"/>
                  <a:gd name="T21" fmla="*/ 0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3" h="173">
                    <a:moveTo>
                      <a:pt x="154" y="0"/>
                    </a:moveTo>
                    <a:cubicBezTo>
                      <a:pt x="154" y="0"/>
                      <a:pt x="154" y="0"/>
                      <a:pt x="154" y="0"/>
                    </a:cubicBezTo>
                    <a:cubicBezTo>
                      <a:pt x="69" y="0"/>
                      <a:pt x="0" y="69"/>
                      <a:pt x="0" y="154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165"/>
                      <a:pt x="8" y="173"/>
                      <a:pt x="18" y="173"/>
                    </a:cubicBezTo>
                    <a:cubicBezTo>
                      <a:pt x="28" y="173"/>
                      <a:pt x="36" y="165"/>
                      <a:pt x="36" y="154"/>
                    </a:cubicBezTo>
                    <a:cubicBezTo>
                      <a:pt x="36" y="154"/>
                      <a:pt x="36" y="154"/>
                      <a:pt x="36" y="154"/>
                    </a:cubicBezTo>
                    <a:cubicBezTo>
                      <a:pt x="36" y="89"/>
                      <a:pt x="89" y="36"/>
                      <a:pt x="154" y="36"/>
                    </a:cubicBezTo>
                    <a:cubicBezTo>
                      <a:pt x="154" y="36"/>
                      <a:pt x="154" y="36"/>
                      <a:pt x="154" y="36"/>
                    </a:cubicBezTo>
                    <a:cubicBezTo>
                      <a:pt x="165" y="36"/>
                      <a:pt x="173" y="28"/>
                      <a:pt x="173" y="18"/>
                    </a:cubicBezTo>
                    <a:cubicBezTo>
                      <a:pt x="173" y="8"/>
                      <a:pt x="165" y="0"/>
                      <a:pt x="154" y="0"/>
                    </a:cubicBezTo>
                    <a:close/>
                  </a:path>
                </a:pathLst>
              </a:custGeom>
              <a:gradFill flip="none" rotWithShape="1">
                <a:gsLst>
                  <a:gs pos="50000">
                    <a:srgbClr val="EADAFE"/>
                  </a:gs>
                  <a:gs pos="0">
                    <a:srgbClr val="64C5F8"/>
                  </a:gs>
                  <a:gs pos="94000">
                    <a:srgbClr val="E3F5FD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endParaRPr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4364990" y="1523819"/>
            <a:ext cx="988695" cy="988695"/>
            <a:chOff x="3404720" y="3354389"/>
            <a:chExt cx="988412" cy="988412"/>
          </a:xfrm>
        </p:grpSpPr>
        <p:sp>
          <p:nvSpPr>
            <p:cNvPr id="51" name="Rectangle 23"/>
            <p:cNvSpPr/>
            <p:nvPr/>
          </p:nvSpPr>
          <p:spPr>
            <a:xfrm>
              <a:off x="3404720" y="3354389"/>
              <a:ext cx="988412" cy="988412"/>
            </a:xfrm>
            <a:prstGeom prst="rect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endParaRPr>
            </a:p>
          </p:txBody>
        </p:sp>
        <p:sp>
          <p:nvSpPr>
            <p:cNvPr id="66" name="Freeform: Shape 69"/>
            <p:cNvSpPr/>
            <p:nvPr/>
          </p:nvSpPr>
          <p:spPr bwMode="auto">
            <a:xfrm>
              <a:off x="3669225" y="3619035"/>
              <a:ext cx="459402" cy="459120"/>
            </a:xfrm>
            <a:custGeom>
              <a:avLst/>
              <a:gdLst>
                <a:gd name="T0" fmla="*/ 434 w 688"/>
                <a:gd name="T1" fmla="*/ 77 h 688"/>
                <a:gd name="T2" fmla="*/ 284 w 688"/>
                <a:gd name="T3" fmla="*/ 194 h 688"/>
                <a:gd name="T4" fmla="*/ 175 w 688"/>
                <a:gd name="T5" fmla="*/ 194 h 688"/>
                <a:gd name="T6" fmla="*/ 0 w 688"/>
                <a:gd name="T7" fmla="*/ 301 h 688"/>
                <a:gd name="T8" fmla="*/ 129 w 688"/>
                <a:gd name="T9" fmla="*/ 452 h 688"/>
                <a:gd name="T10" fmla="*/ 172 w 688"/>
                <a:gd name="T11" fmla="*/ 688 h 688"/>
                <a:gd name="T12" fmla="*/ 301 w 688"/>
                <a:gd name="T13" fmla="*/ 645 h 688"/>
                <a:gd name="T14" fmla="*/ 279 w 688"/>
                <a:gd name="T15" fmla="*/ 581 h 688"/>
                <a:gd name="T16" fmla="*/ 280 w 688"/>
                <a:gd name="T17" fmla="*/ 429 h 688"/>
                <a:gd name="T18" fmla="*/ 283 w 688"/>
                <a:gd name="T19" fmla="*/ 418 h 688"/>
                <a:gd name="T20" fmla="*/ 290 w 688"/>
                <a:gd name="T21" fmla="*/ 412 h 688"/>
                <a:gd name="T22" fmla="*/ 296 w 688"/>
                <a:gd name="T23" fmla="*/ 410 h 688"/>
                <a:gd name="T24" fmla="*/ 434 w 688"/>
                <a:gd name="T25" fmla="*/ 525 h 688"/>
                <a:gd name="T26" fmla="*/ 688 w 688"/>
                <a:gd name="T27" fmla="*/ 301 h 688"/>
                <a:gd name="T28" fmla="*/ 430 w 688"/>
                <a:gd name="T29" fmla="*/ 301 h 688"/>
                <a:gd name="T30" fmla="*/ 495 w 688"/>
                <a:gd name="T31" fmla="*/ 237 h 688"/>
                <a:gd name="T32" fmla="*/ 495 w 688"/>
                <a:gd name="T33" fmla="*/ 366 h 688"/>
                <a:gd name="T34" fmla="*/ 430 w 688"/>
                <a:gd name="T35" fmla="*/ 301 h 688"/>
                <a:gd name="T36" fmla="*/ 86 w 688"/>
                <a:gd name="T37" fmla="*/ 237 h 688"/>
                <a:gd name="T38" fmla="*/ 215 w 688"/>
                <a:gd name="T39" fmla="*/ 301 h 688"/>
                <a:gd name="T40" fmla="*/ 86 w 688"/>
                <a:gd name="T41" fmla="*/ 366 h 688"/>
                <a:gd name="T42" fmla="*/ 258 w 688"/>
                <a:gd name="T43" fmla="*/ 645 h 688"/>
                <a:gd name="T44" fmla="*/ 172 w 688"/>
                <a:gd name="T45" fmla="*/ 452 h 688"/>
                <a:gd name="T46" fmla="*/ 175 w 688"/>
                <a:gd name="T47" fmla="*/ 409 h 688"/>
                <a:gd name="T48" fmla="*/ 240 w 688"/>
                <a:gd name="T49" fmla="*/ 409 h 688"/>
                <a:gd name="T50" fmla="*/ 236 w 688"/>
                <a:gd name="T51" fmla="*/ 581 h 688"/>
                <a:gd name="T52" fmla="*/ 258 w 688"/>
                <a:gd name="T53" fmla="*/ 627 h 688"/>
                <a:gd name="T54" fmla="*/ 284 w 688"/>
                <a:gd name="T55" fmla="*/ 366 h 688"/>
                <a:gd name="T56" fmla="*/ 280 w 688"/>
                <a:gd name="T57" fmla="*/ 366 h 688"/>
                <a:gd name="T58" fmla="*/ 280 w 688"/>
                <a:gd name="T59" fmla="*/ 237 h 688"/>
                <a:gd name="T60" fmla="*/ 396 w 688"/>
                <a:gd name="T61" fmla="*/ 193 h 688"/>
                <a:gd name="T62" fmla="*/ 396 w 688"/>
                <a:gd name="T63" fmla="*/ 409 h 688"/>
                <a:gd name="T64" fmla="*/ 538 w 688"/>
                <a:gd name="T65" fmla="*/ 559 h 688"/>
                <a:gd name="T66" fmla="*/ 495 w 688"/>
                <a:gd name="T67" fmla="*/ 409 h 688"/>
                <a:gd name="T68" fmla="*/ 495 w 688"/>
                <a:gd name="T69" fmla="*/ 194 h 688"/>
                <a:gd name="T70" fmla="*/ 538 w 688"/>
                <a:gd name="T71" fmla="*/ 43 h 688"/>
                <a:gd name="T72" fmla="*/ 538 w 688"/>
                <a:gd name="T73" fmla="*/ 559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8" h="688">
                  <a:moveTo>
                    <a:pt x="538" y="0"/>
                  </a:moveTo>
                  <a:cubicBezTo>
                    <a:pt x="493" y="0"/>
                    <a:pt x="459" y="30"/>
                    <a:pt x="434" y="77"/>
                  </a:cubicBezTo>
                  <a:cubicBezTo>
                    <a:pt x="433" y="77"/>
                    <a:pt x="433" y="77"/>
                    <a:pt x="433" y="77"/>
                  </a:cubicBezTo>
                  <a:cubicBezTo>
                    <a:pt x="397" y="148"/>
                    <a:pt x="343" y="194"/>
                    <a:pt x="284" y="194"/>
                  </a:cubicBezTo>
                  <a:cubicBezTo>
                    <a:pt x="270" y="194"/>
                    <a:pt x="270" y="194"/>
                    <a:pt x="270" y="194"/>
                  </a:cubicBezTo>
                  <a:cubicBezTo>
                    <a:pt x="175" y="194"/>
                    <a:pt x="175" y="194"/>
                    <a:pt x="175" y="194"/>
                  </a:cubicBezTo>
                  <a:cubicBezTo>
                    <a:pt x="86" y="194"/>
                    <a:pt x="86" y="194"/>
                    <a:pt x="86" y="194"/>
                  </a:cubicBezTo>
                  <a:cubicBezTo>
                    <a:pt x="38" y="194"/>
                    <a:pt x="0" y="241"/>
                    <a:pt x="0" y="301"/>
                  </a:cubicBezTo>
                  <a:cubicBezTo>
                    <a:pt x="0" y="361"/>
                    <a:pt x="38" y="409"/>
                    <a:pt x="86" y="409"/>
                  </a:cubicBezTo>
                  <a:cubicBezTo>
                    <a:pt x="110" y="409"/>
                    <a:pt x="129" y="428"/>
                    <a:pt x="129" y="452"/>
                  </a:cubicBezTo>
                  <a:cubicBezTo>
                    <a:pt x="129" y="645"/>
                    <a:pt x="129" y="645"/>
                    <a:pt x="129" y="645"/>
                  </a:cubicBezTo>
                  <a:cubicBezTo>
                    <a:pt x="129" y="669"/>
                    <a:pt x="148" y="688"/>
                    <a:pt x="172" y="688"/>
                  </a:cubicBezTo>
                  <a:cubicBezTo>
                    <a:pt x="258" y="688"/>
                    <a:pt x="258" y="688"/>
                    <a:pt x="258" y="688"/>
                  </a:cubicBezTo>
                  <a:cubicBezTo>
                    <a:pt x="282" y="688"/>
                    <a:pt x="301" y="669"/>
                    <a:pt x="301" y="645"/>
                  </a:cubicBezTo>
                  <a:cubicBezTo>
                    <a:pt x="301" y="624"/>
                    <a:pt x="301" y="624"/>
                    <a:pt x="301" y="624"/>
                  </a:cubicBezTo>
                  <a:cubicBezTo>
                    <a:pt x="301" y="602"/>
                    <a:pt x="279" y="592"/>
                    <a:pt x="279" y="581"/>
                  </a:cubicBezTo>
                  <a:cubicBezTo>
                    <a:pt x="279" y="430"/>
                    <a:pt x="279" y="430"/>
                    <a:pt x="279" y="430"/>
                  </a:cubicBezTo>
                  <a:cubicBezTo>
                    <a:pt x="279" y="429"/>
                    <a:pt x="280" y="429"/>
                    <a:pt x="280" y="429"/>
                  </a:cubicBezTo>
                  <a:cubicBezTo>
                    <a:pt x="280" y="426"/>
                    <a:pt x="281" y="423"/>
                    <a:pt x="282" y="420"/>
                  </a:cubicBezTo>
                  <a:cubicBezTo>
                    <a:pt x="283" y="419"/>
                    <a:pt x="283" y="419"/>
                    <a:pt x="283" y="418"/>
                  </a:cubicBezTo>
                  <a:cubicBezTo>
                    <a:pt x="285" y="416"/>
                    <a:pt x="287" y="414"/>
                    <a:pt x="290" y="412"/>
                  </a:cubicBezTo>
                  <a:cubicBezTo>
                    <a:pt x="290" y="412"/>
                    <a:pt x="290" y="412"/>
                    <a:pt x="290" y="412"/>
                  </a:cubicBezTo>
                  <a:cubicBezTo>
                    <a:pt x="290" y="412"/>
                    <a:pt x="290" y="412"/>
                    <a:pt x="291" y="412"/>
                  </a:cubicBezTo>
                  <a:cubicBezTo>
                    <a:pt x="292" y="411"/>
                    <a:pt x="294" y="410"/>
                    <a:pt x="296" y="410"/>
                  </a:cubicBezTo>
                  <a:cubicBezTo>
                    <a:pt x="350" y="416"/>
                    <a:pt x="400" y="459"/>
                    <a:pt x="433" y="525"/>
                  </a:cubicBezTo>
                  <a:cubicBezTo>
                    <a:pt x="434" y="525"/>
                    <a:pt x="434" y="525"/>
                    <a:pt x="434" y="525"/>
                  </a:cubicBezTo>
                  <a:cubicBezTo>
                    <a:pt x="459" y="572"/>
                    <a:pt x="493" y="602"/>
                    <a:pt x="538" y="602"/>
                  </a:cubicBezTo>
                  <a:cubicBezTo>
                    <a:pt x="636" y="602"/>
                    <a:pt x="688" y="451"/>
                    <a:pt x="688" y="301"/>
                  </a:cubicBezTo>
                  <a:cubicBezTo>
                    <a:pt x="688" y="151"/>
                    <a:pt x="636" y="0"/>
                    <a:pt x="538" y="0"/>
                  </a:cubicBezTo>
                  <a:close/>
                  <a:moveTo>
                    <a:pt x="430" y="301"/>
                  </a:moveTo>
                  <a:cubicBezTo>
                    <a:pt x="430" y="279"/>
                    <a:pt x="431" y="257"/>
                    <a:pt x="434" y="237"/>
                  </a:cubicBezTo>
                  <a:cubicBezTo>
                    <a:pt x="495" y="237"/>
                    <a:pt x="495" y="237"/>
                    <a:pt x="495" y="237"/>
                  </a:cubicBezTo>
                  <a:cubicBezTo>
                    <a:pt x="518" y="237"/>
                    <a:pt x="538" y="265"/>
                    <a:pt x="538" y="301"/>
                  </a:cubicBezTo>
                  <a:cubicBezTo>
                    <a:pt x="538" y="337"/>
                    <a:pt x="518" y="366"/>
                    <a:pt x="495" y="366"/>
                  </a:cubicBezTo>
                  <a:cubicBezTo>
                    <a:pt x="434" y="366"/>
                    <a:pt x="434" y="366"/>
                    <a:pt x="434" y="366"/>
                  </a:cubicBezTo>
                  <a:cubicBezTo>
                    <a:pt x="431" y="345"/>
                    <a:pt x="430" y="323"/>
                    <a:pt x="430" y="301"/>
                  </a:cubicBezTo>
                  <a:close/>
                  <a:moveTo>
                    <a:pt x="43" y="301"/>
                  </a:moveTo>
                  <a:cubicBezTo>
                    <a:pt x="43" y="265"/>
                    <a:pt x="62" y="237"/>
                    <a:pt x="86" y="237"/>
                  </a:cubicBezTo>
                  <a:cubicBezTo>
                    <a:pt x="237" y="237"/>
                    <a:pt x="237" y="237"/>
                    <a:pt x="237" y="237"/>
                  </a:cubicBezTo>
                  <a:cubicBezTo>
                    <a:pt x="223" y="252"/>
                    <a:pt x="215" y="275"/>
                    <a:pt x="215" y="301"/>
                  </a:cubicBezTo>
                  <a:cubicBezTo>
                    <a:pt x="215" y="327"/>
                    <a:pt x="223" y="350"/>
                    <a:pt x="237" y="366"/>
                  </a:cubicBezTo>
                  <a:cubicBezTo>
                    <a:pt x="86" y="366"/>
                    <a:pt x="86" y="366"/>
                    <a:pt x="86" y="366"/>
                  </a:cubicBezTo>
                  <a:cubicBezTo>
                    <a:pt x="62" y="366"/>
                    <a:pt x="43" y="337"/>
                    <a:pt x="43" y="301"/>
                  </a:cubicBezTo>
                  <a:close/>
                  <a:moveTo>
                    <a:pt x="258" y="645"/>
                  </a:moveTo>
                  <a:cubicBezTo>
                    <a:pt x="172" y="645"/>
                    <a:pt x="172" y="645"/>
                    <a:pt x="172" y="645"/>
                  </a:cubicBezTo>
                  <a:cubicBezTo>
                    <a:pt x="172" y="452"/>
                    <a:pt x="172" y="452"/>
                    <a:pt x="172" y="452"/>
                  </a:cubicBezTo>
                  <a:cubicBezTo>
                    <a:pt x="172" y="436"/>
                    <a:pt x="168" y="421"/>
                    <a:pt x="160" y="409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240" y="409"/>
                    <a:pt x="240" y="409"/>
                    <a:pt x="240" y="409"/>
                  </a:cubicBezTo>
                  <a:cubicBezTo>
                    <a:pt x="238" y="415"/>
                    <a:pt x="236" y="423"/>
                    <a:pt x="236" y="430"/>
                  </a:cubicBezTo>
                  <a:cubicBezTo>
                    <a:pt x="236" y="581"/>
                    <a:pt x="236" y="581"/>
                    <a:pt x="236" y="581"/>
                  </a:cubicBezTo>
                  <a:cubicBezTo>
                    <a:pt x="236" y="601"/>
                    <a:pt x="248" y="615"/>
                    <a:pt x="255" y="623"/>
                  </a:cubicBezTo>
                  <a:cubicBezTo>
                    <a:pt x="256" y="624"/>
                    <a:pt x="257" y="626"/>
                    <a:pt x="258" y="627"/>
                  </a:cubicBezTo>
                  <a:lnTo>
                    <a:pt x="258" y="645"/>
                  </a:lnTo>
                  <a:close/>
                  <a:moveTo>
                    <a:pt x="284" y="366"/>
                  </a:moveTo>
                  <a:cubicBezTo>
                    <a:pt x="280" y="366"/>
                    <a:pt x="280" y="366"/>
                    <a:pt x="280" y="366"/>
                  </a:cubicBezTo>
                  <a:cubicBezTo>
                    <a:pt x="280" y="366"/>
                    <a:pt x="280" y="366"/>
                    <a:pt x="280" y="366"/>
                  </a:cubicBezTo>
                  <a:cubicBezTo>
                    <a:pt x="256" y="366"/>
                    <a:pt x="237" y="337"/>
                    <a:pt x="237" y="301"/>
                  </a:cubicBezTo>
                  <a:cubicBezTo>
                    <a:pt x="237" y="265"/>
                    <a:pt x="256" y="237"/>
                    <a:pt x="280" y="237"/>
                  </a:cubicBezTo>
                  <a:cubicBezTo>
                    <a:pt x="284" y="237"/>
                    <a:pt x="284" y="237"/>
                    <a:pt x="284" y="237"/>
                  </a:cubicBezTo>
                  <a:cubicBezTo>
                    <a:pt x="325" y="237"/>
                    <a:pt x="363" y="221"/>
                    <a:pt x="396" y="193"/>
                  </a:cubicBezTo>
                  <a:cubicBezTo>
                    <a:pt x="390" y="228"/>
                    <a:pt x="387" y="264"/>
                    <a:pt x="387" y="301"/>
                  </a:cubicBezTo>
                  <a:cubicBezTo>
                    <a:pt x="387" y="338"/>
                    <a:pt x="390" y="375"/>
                    <a:pt x="396" y="409"/>
                  </a:cubicBezTo>
                  <a:cubicBezTo>
                    <a:pt x="363" y="382"/>
                    <a:pt x="325" y="366"/>
                    <a:pt x="284" y="366"/>
                  </a:cubicBezTo>
                  <a:close/>
                  <a:moveTo>
                    <a:pt x="538" y="559"/>
                  </a:moveTo>
                  <a:cubicBezTo>
                    <a:pt x="494" y="559"/>
                    <a:pt x="457" y="497"/>
                    <a:pt x="440" y="409"/>
                  </a:cubicBezTo>
                  <a:cubicBezTo>
                    <a:pt x="495" y="409"/>
                    <a:pt x="495" y="409"/>
                    <a:pt x="495" y="409"/>
                  </a:cubicBezTo>
                  <a:cubicBezTo>
                    <a:pt x="543" y="409"/>
                    <a:pt x="581" y="361"/>
                    <a:pt x="581" y="301"/>
                  </a:cubicBezTo>
                  <a:cubicBezTo>
                    <a:pt x="581" y="241"/>
                    <a:pt x="543" y="194"/>
                    <a:pt x="495" y="194"/>
                  </a:cubicBezTo>
                  <a:cubicBezTo>
                    <a:pt x="440" y="194"/>
                    <a:pt x="440" y="194"/>
                    <a:pt x="440" y="194"/>
                  </a:cubicBezTo>
                  <a:cubicBezTo>
                    <a:pt x="457" y="105"/>
                    <a:pt x="494" y="43"/>
                    <a:pt x="538" y="43"/>
                  </a:cubicBezTo>
                  <a:cubicBezTo>
                    <a:pt x="597" y="43"/>
                    <a:pt x="645" y="159"/>
                    <a:pt x="645" y="301"/>
                  </a:cubicBezTo>
                  <a:cubicBezTo>
                    <a:pt x="645" y="443"/>
                    <a:pt x="597" y="559"/>
                    <a:pt x="538" y="559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endParaRPr>
            </a:p>
          </p:txBody>
        </p:sp>
      </p:grpSp>
      <p:sp>
        <p:nvSpPr>
          <p:cNvPr id="54" name="TextBox 43"/>
          <p:cNvSpPr txBox="1"/>
          <p:nvPr/>
        </p:nvSpPr>
        <p:spPr>
          <a:xfrm>
            <a:off x="2183052" y="1374299"/>
            <a:ext cx="1210588" cy="3997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+mn-cs"/>
                <a:sym typeface="FZHei-B01S" panose="02010601030101010101" pitchFamily="2" charset="-122"/>
              </a:rPr>
              <a:t>您的标题</a:t>
            </a:r>
          </a:p>
        </p:txBody>
      </p:sp>
      <p:sp>
        <p:nvSpPr>
          <p:cNvPr id="55" name="TextBox 44"/>
          <p:cNvSpPr txBox="1"/>
          <p:nvPr/>
        </p:nvSpPr>
        <p:spPr>
          <a:xfrm>
            <a:off x="1693146" y="1704031"/>
            <a:ext cx="2466054" cy="768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56" name="TextBox 43"/>
          <p:cNvSpPr txBox="1"/>
          <p:nvPr/>
        </p:nvSpPr>
        <p:spPr>
          <a:xfrm>
            <a:off x="1608573" y="4085537"/>
            <a:ext cx="1210588" cy="3997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+mn-cs"/>
                <a:sym typeface="FZHei-B01S" panose="02010601030101010101" pitchFamily="2" charset="-122"/>
              </a:rPr>
              <a:t>您的标题</a:t>
            </a:r>
          </a:p>
        </p:txBody>
      </p:sp>
      <p:sp>
        <p:nvSpPr>
          <p:cNvPr id="57" name="TextBox 44"/>
          <p:cNvSpPr txBox="1"/>
          <p:nvPr/>
        </p:nvSpPr>
        <p:spPr>
          <a:xfrm>
            <a:off x="1118667" y="4415269"/>
            <a:ext cx="2466054" cy="1005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defRPr>
            </a:lvl1pPr>
          </a:lstStyle>
          <a:p>
            <a:r>
              <a:rPr lang="zh-CN" altLang="en-US" dirty="0"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58" name="TextBox 43"/>
          <p:cNvSpPr txBox="1"/>
          <p:nvPr/>
        </p:nvSpPr>
        <p:spPr>
          <a:xfrm>
            <a:off x="8564459" y="1429404"/>
            <a:ext cx="1210588" cy="3997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+mn-cs"/>
                <a:sym typeface="FZHei-B01S" panose="02010601030101010101" pitchFamily="2" charset="-122"/>
              </a:rPr>
              <a:t>您的标题</a:t>
            </a:r>
          </a:p>
        </p:txBody>
      </p:sp>
      <p:sp>
        <p:nvSpPr>
          <p:cNvPr id="59" name="TextBox 44"/>
          <p:cNvSpPr txBox="1"/>
          <p:nvPr/>
        </p:nvSpPr>
        <p:spPr>
          <a:xfrm>
            <a:off x="8074553" y="1759136"/>
            <a:ext cx="2466054" cy="761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defRPr>
            </a:lvl1pPr>
          </a:lstStyle>
          <a:p>
            <a:pPr lvl="0">
              <a:defRPr/>
            </a:pPr>
            <a:r>
              <a:rPr lang="zh-CN" altLang="en-US" dirty="0"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60" name="TextBox 43"/>
          <p:cNvSpPr txBox="1"/>
          <p:nvPr/>
        </p:nvSpPr>
        <p:spPr>
          <a:xfrm>
            <a:off x="9272499" y="4072089"/>
            <a:ext cx="1210588" cy="3997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+mn-cs"/>
                <a:sym typeface="FZHei-B01S" panose="02010601030101010101" pitchFamily="2" charset="-122"/>
              </a:rPr>
              <a:t>您的标题</a:t>
            </a:r>
          </a:p>
        </p:txBody>
      </p:sp>
      <p:sp>
        <p:nvSpPr>
          <p:cNvPr id="61" name="TextBox 44"/>
          <p:cNvSpPr txBox="1"/>
          <p:nvPr/>
        </p:nvSpPr>
        <p:spPr>
          <a:xfrm>
            <a:off x="8782593" y="4401821"/>
            <a:ext cx="2466054" cy="1005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defRPr>
            </a:lvl1pPr>
          </a:lstStyle>
          <a:p>
            <a:r>
              <a:rPr lang="zh-CN" altLang="en-US" dirty="0"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rPr>
                <a:t>提高效率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rPr>
                <a:t>Part 4  You Can Add Your Title Here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0</a:t>
            </a:r>
            <a:r>
              <a:rPr lang="en-US" sz="2000" b="1" dirty="0"/>
              <a:t>4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C22B62CB-B286-4F4A-BA3C-5B88CF40CEB8}"/>
              </a:ext>
            </a:extLst>
          </p:cNvPr>
          <p:cNvGrpSpPr/>
          <p:nvPr/>
        </p:nvGrpSpPr>
        <p:grpSpPr>
          <a:xfrm>
            <a:off x="797560" y="2025081"/>
            <a:ext cx="10596880" cy="3276534"/>
            <a:chOff x="797560" y="2025081"/>
            <a:chExt cx="10596880" cy="3276534"/>
          </a:xfrm>
        </p:grpSpPr>
        <p:sp>
          <p:nvSpPr>
            <p:cNvPr id="11" name="矩形 10"/>
            <p:cNvSpPr/>
            <p:nvPr/>
          </p:nvSpPr>
          <p:spPr>
            <a:xfrm>
              <a:off x="797560" y="2825750"/>
              <a:ext cx="2122170" cy="373380"/>
            </a:xfrm>
            <a:prstGeom prst="rect">
              <a:avLst/>
            </a:pr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r>
                <a:rPr lang="zh-CN" altLang="en-US" sz="2000" b="1" dirty="0">
                  <a:sym typeface="+mn-lt"/>
                </a:rPr>
                <a:t>6月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2919730" y="2825750"/>
              <a:ext cx="2122170" cy="373380"/>
            </a:xfrm>
            <a:prstGeom prst="rect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r>
                <a:rPr lang="zh-CN" altLang="en-US" sz="2000" b="1" dirty="0">
                  <a:sym typeface="+mn-lt"/>
                </a:rPr>
                <a:t>7月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5027295" y="2825750"/>
              <a:ext cx="2122170" cy="373380"/>
            </a:xfrm>
            <a:prstGeom prst="rect">
              <a:avLst/>
            </a:pr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r>
                <a:rPr lang="zh-CN" altLang="en-US" sz="2000" b="1" dirty="0">
                  <a:sym typeface="+mn-lt"/>
                </a:rPr>
                <a:t>8月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7149465" y="2825750"/>
              <a:ext cx="2122170" cy="373380"/>
            </a:xfrm>
            <a:prstGeom prst="rect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r>
                <a:rPr lang="zh-CN" altLang="en-US" sz="2000" b="1" dirty="0">
                  <a:sym typeface="+mn-lt"/>
                </a:rPr>
                <a:t>9月</a:t>
              </a:r>
            </a:p>
          </p:txBody>
        </p:sp>
        <p:sp>
          <p:nvSpPr>
            <p:cNvPr id="15" name="箭头: 五边形 14"/>
            <p:cNvSpPr/>
            <p:nvPr/>
          </p:nvSpPr>
          <p:spPr>
            <a:xfrm>
              <a:off x="9272270" y="2825750"/>
              <a:ext cx="2122170" cy="373380"/>
            </a:xfrm>
            <a:prstGeom prst="homePlate">
              <a:avLst/>
            </a:pr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r>
                <a:rPr lang="zh-CN" altLang="en-US" sz="2000" b="1" dirty="0">
                  <a:sym typeface="+mn-lt"/>
                </a:rPr>
                <a:t>10月</a:t>
              </a:r>
            </a:p>
          </p:txBody>
        </p:sp>
        <p:sp>
          <p:nvSpPr>
            <p:cNvPr id="16" name="椭圆 15"/>
            <p:cNvSpPr/>
            <p:nvPr/>
          </p:nvSpPr>
          <p:spPr bwMode="gray">
            <a:xfrm>
              <a:off x="1248410" y="3140710"/>
              <a:ext cx="106045" cy="103505"/>
            </a:xfrm>
            <a:prstGeom prst="ellipse">
              <a:avLst/>
            </a:prstGeom>
            <a:solidFill>
              <a:schemeClr val="accent1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/>
            <p:cNvSpPr/>
            <p:nvPr/>
          </p:nvSpPr>
          <p:spPr bwMode="gray">
            <a:xfrm>
              <a:off x="3164840" y="3140710"/>
              <a:ext cx="106045" cy="103505"/>
            </a:xfrm>
            <a:prstGeom prst="ellipse">
              <a:avLst/>
            </a:prstGeom>
            <a:solidFill>
              <a:schemeClr val="accent3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18" name="椭圆 17"/>
            <p:cNvSpPr/>
            <p:nvPr/>
          </p:nvSpPr>
          <p:spPr bwMode="gray">
            <a:xfrm>
              <a:off x="5178425" y="3140710"/>
              <a:ext cx="106045" cy="103505"/>
            </a:xfrm>
            <a:prstGeom prst="ellipse">
              <a:avLst/>
            </a:prstGeom>
            <a:solidFill>
              <a:schemeClr val="accent1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19" name="椭圆 18"/>
            <p:cNvSpPr/>
            <p:nvPr/>
          </p:nvSpPr>
          <p:spPr bwMode="gray">
            <a:xfrm>
              <a:off x="6343015" y="3140710"/>
              <a:ext cx="106045" cy="103505"/>
            </a:xfrm>
            <a:prstGeom prst="ellipse">
              <a:avLst/>
            </a:prstGeom>
            <a:solidFill>
              <a:schemeClr val="accent1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20" name="椭圆 19"/>
            <p:cNvSpPr/>
            <p:nvPr/>
          </p:nvSpPr>
          <p:spPr bwMode="gray">
            <a:xfrm>
              <a:off x="6838315" y="3140710"/>
              <a:ext cx="106045" cy="103505"/>
            </a:xfrm>
            <a:prstGeom prst="ellipse">
              <a:avLst/>
            </a:prstGeom>
            <a:solidFill>
              <a:schemeClr val="accent1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21" name="椭圆 20"/>
            <p:cNvSpPr/>
            <p:nvPr/>
          </p:nvSpPr>
          <p:spPr bwMode="gray">
            <a:xfrm>
              <a:off x="4460875" y="3140710"/>
              <a:ext cx="106045" cy="103505"/>
            </a:xfrm>
            <a:prstGeom prst="ellipse">
              <a:avLst/>
            </a:prstGeom>
            <a:solidFill>
              <a:schemeClr val="accent3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22" name="椭圆 21"/>
            <p:cNvSpPr/>
            <p:nvPr/>
          </p:nvSpPr>
          <p:spPr bwMode="gray">
            <a:xfrm>
              <a:off x="8051165" y="3140710"/>
              <a:ext cx="106045" cy="103505"/>
            </a:xfrm>
            <a:prstGeom prst="ellipse">
              <a:avLst/>
            </a:prstGeom>
            <a:solidFill>
              <a:schemeClr val="accent3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 bwMode="gray">
            <a:xfrm>
              <a:off x="8314055" y="3140710"/>
              <a:ext cx="106045" cy="103505"/>
            </a:xfrm>
            <a:prstGeom prst="ellipse">
              <a:avLst/>
            </a:prstGeom>
            <a:solidFill>
              <a:schemeClr val="accent3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24" name="椭圆 23"/>
            <p:cNvSpPr/>
            <p:nvPr/>
          </p:nvSpPr>
          <p:spPr bwMode="gray">
            <a:xfrm>
              <a:off x="8578850" y="3140710"/>
              <a:ext cx="106045" cy="103505"/>
            </a:xfrm>
            <a:prstGeom prst="ellipse">
              <a:avLst/>
            </a:prstGeom>
            <a:solidFill>
              <a:schemeClr val="accent3"/>
            </a:solidFill>
            <a:ln w="12700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25" name="直接连接符 24"/>
            <p:cNvSpPr/>
            <p:nvPr/>
          </p:nvSpPr>
          <p:spPr bwMode="gray">
            <a:xfrm flipV="1">
              <a:off x="8632190" y="3206115"/>
              <a:ext cx="0" cy="240665"/>
            </a:xfrm>
            <a:prstGeom prst="line">
              <a:avLst/>
            </a:prstGeom>
            <a:noFill/>
            <a:ln w="19050">
              <a:solidFill>
                <a:schemeClr val="accent3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26" name="直接连接符 25"/>
            <p:cNvSpPr/>
            <p:nvPr/>
          </p:nvSpPr>
          <p:spPr bwMode="gray">
            <a:xfrm flipV="1">
              <a:off x="8367395" y="3206115"/>
              <a:ext cx="0" cy="818515"/>
            </a:xfrm>
            <a:prstGeom prst="line">
              <a:avLst/>
            </a:prstGeom>
            <a:noFill/>
            <a:ln w="19050">
              <a:solidFill>
                <a:schemeClr val="accent3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27" name="直接连接符 26"/>
            <p:cNvSpPr/>
            <p:nvPr/>
          </p:nvSpPr>
          <p:spPr bwMode="gray">
            <a:xfrm flipV="1">
              <a:off x="8104505" y="3206115"/>
              <a:ext cx="0" cy="1541145"/>
            </a:xfrm>
            <a:prstGeom prst="line">
              <a:avLst/>
            </a:prstGeom>
            <a:noFill/>
            <a:ln w="19050">
              <a:solidFill>
                <a:schemeClr val="accent3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28" name="直接连接符 27"/>
            <p:cNvSpPr/>
            <p:nvPr/>
          </p:nvSpPr>
          <p:spPr bwMode="gray">
            <a:xfrm flipV="1">
              <a:off x="4513580" y="3206115"/>
              <a:ext cx="0" cy="1541145"/>
            </a:xfrm>
            <a:prstGeom prst="line">
              <a:avLst/>
            </a:prstGeom>
            <a:noFill/>
            <a:ln w="19050">
              <a:solidFill>
                <a:schemeClr val="accent3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29" name="直接连接符 28"/>
            <p:cNvSpPr/>
            <p:nvPr/>
          </p:nvSpPr>
          <p:spPr bwMode="gray">
            <a:xfrm flipV="1">
              <a:off x="3217545" y="3206115"/>
              <a:ext cx="0" cy="240665"/>
            </a:xfrm>
            <a:prstGeom prst="line">
              <a:avLst/>
            </a:prstGeom>
            <a:noFill/>
            <a:ln w="19050">
              <a:solidFill>
                <a:schemeClr val="accent3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30" name="直接连接符 29"/>
            <p:cNvSpPr/>
            <p:nvPr/>
          </p:nvSpPr>
          <p:spPr bwMode="gray">
            <a:xfrm flipV="1">
              <a:off x="6891020" y="3228975"/>
              <a:ext cx="0" cy="231140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31" name="直接连接符 30"/>
            <p:cNvSpPr/>
            <p:nvPr/>
          </p:nvSpPr>
          <p:spPr bwMode="gray">
            <a:xfrm flipV="1">
              <a:off x="6395720" y="3228975"/>
              <a:ext cx="0" cy="1480185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32" name="直接连接符 31"/>
            <p:cNvSpPr/>
            <p:nvPr/>
          </p:nvSpPr>
          <p:spPr bwMode="gray">
            <a:xfrm flipV="1">
              <a:off x="5231765" y="3228975"/>
              <a:ext cx="0" cy="231140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33" name="直接连接符 32"/>
            <p:cNvSpPr/>
            <p:nvPr/>
          </p:nvSpPr>
          <p:spPr bwMode="gray">
            <a:xfrm flipV="1">
              <a:off x="1301750" y="3228975"/>
              <a:ext cx="0" cy="231140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</a:ln>
            <a:effectLst/>
          </p:spPr>
          <p:txBody>
            <a:bodyPr anchor="ctr"/>
            <a:lstStyle/>
            <a:p>
              <a:pPr algn="ctr" defTabSz="600710"/>
              <a:endParaRPr sz="184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endParaRPr>
            </a:p>
          </p:txBody>
        </p:sp>
        <p:sp>
          <p:nvSpPr>
            <p:cNvPr id="34" name="文本框 24"/>
            <p:cNvSpPr txBox="1"/>
            <p:nvPr/>
          </p:nvSpPr>
          <p:spPr>
            <a:xfrm>
              <a:off x="1264920" y="3483610"/>
              <a:ext cx="1379855" cy="50990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关键词</a:t>
              </a:r>
            </a:p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添加文本内容</a:t>
              </a:r>
            </a:p>
          </p:txBody>
        </p:sp>
        <p:sp>
          <p:nvSpPr>
            <p:cNvPr id="35" name="文本框 25"/>
            <p:cNvSpPr txBox="1"/>
            <p:nvPr/>
          </p:nvSpPr>
          <p:spPr>
            <a:xfrm>
              <a:off x="3190875" y="3483610"/>
              <a:ext cx="1379855" cy="50990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关键词</a:t>
              </a:r>
            </a:p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添加文本内容</a:t>
              </a:r>
            </a:p>
          </p:txBody>
        </p:sp>
        <p:sp>
          <p:nvSpPr>
            <p:cNvPr id="36" name="文本框 26"/>
            <p:cNvSpPr txBox="1"/>
            <p:nvPr/>
          </p:nvSpPr>
          <p:spPr>
            <a:xfrm>
              <a:off x="5180965" y="3483610"/>
              <a:ext cx="1379855" cy="50990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关键词</a:t>
              </a:r>
            </a:p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添加文本内容</a:t>
              </a:r>
            </a:p>
          </p:txBody>
        </p:sp>
        <p:sp>
          <p:nvSpPr>
            <p:cNvPr id="37" name="文本框 27"/>
            <p:cNvSpPr txBox="1"/>
            <p:nvPr/>
          </p:nvSpPr>
          <p:spPr>
            <a:xfrm>
              <a:off x="6852285" y="3483610"/>
              <a:ext cx="1379855" cy="50990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关键词</a:t>
              </a:r>
            </a:p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添加文本内容</a:t>
              </a:r>
            </a:p>
          </p:txBody>
        </p:sp>
        <p:sp>
          <p:nvSpPr>
            <p:cNvPr id="38" name="文本框 28"/>
            <p:cNvSpPr txBox="1"/>
            <p:nvPr/>
          </p:nvSpPr>
          <p:spPr>
            <a:xfrm>
              <a:off x="8615045" y="3483610"/>
              <a:ext cx="1379855" cy="50990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关键词</a:t>
              </a:r>
            </a:p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添加文本内容</a:t>
              </a:r>
            </a:p>
          </p:txBody>
        </p:sp>
        <p:sp>
          <p:nvSpPr>
            <p:cNvPr id="39" name="文本框 29"/>
            <p:cNvSpPr txBox="1"/>
            <p:nvPr/>
          </p:nvSpPr>
          <p:spPr>
            <a:xfrm>
              <a:off x="4464050" y="4791710"/>
              <a:ext cx="1379855" cy="50990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关键词</a:t>
              </a:r>
            </a:p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添加文本内容</a:t>
              </a:r>
            </a:p>
          </p:txBody>
        </p:sp>
        <p:sp>
          <p:nvSpPr>
            <p:cNvPr id="40" name="文本框 30"/>
            <p:cNvSpPr txBox="1"/>
            <p:nvPr/>
          </p:nvSpPr>
          <p:spPr>
            <a:xfrm>
              <a:off x="6365875" y="4791710"/>
              <a:ext cx="1379855" cy="50990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关键词</a:t>
              </a:r>
            </a:p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添加文本内容</a:t>
              </a:r>
            </a:p>
          </p:txBody>
        </p:sp>
        <p:sp>
          <p:nvSpPr>
            <p:cNvPr id="41" name="文本框 31"/>
            <p:cNvSpPr txBox="1"/>
            <p:nvPr/>
          </p:nvSpPr>
          <p:spPr>
            <a:xfrm>
              <a:off x="8075295" y="4791710"/>
              <a:ext cx="1379855" cy="50990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关键词</a:t>
              </a:r>
            </a:p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添加文本内容</a:t>
              </a:r>
            </a:p>
          </p:txBody>
        </p:sp>
        <p:sp>
          <p:nvSpPr>
            <p:cNvPr id="42" name="文本框 32"/>
            <p:cNvSpPr txBox="1"/>
            <p:nvPr/>
          </p:nvSpPr>
          <p:spPr>
            <a:xfrm>
              <a:off x="8348345" y="4055110"/>
              <a:ext cx="1379855" cy="51498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关键词</a:t>
              </a:r>
            </a:p>
            <a:p>
              <a:pPr defTabSz="565150">
                <a:spcBef>
                  <a:spcPts val="790"/>
                </a:spcBef>
                <a:buSzPct val="100000"/>
              </a:pPr>
              <a:r>
                <a:rPr lang="zh-CN" altLang="en-US" sz="138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添加文本内容</a:t>
              </a:r>
            </a:p>
          </p:txBody>
        </p:sp>
        <p:sp>
          <p:nvSpPr>
            <p:cNvPr id="3" name="任意多边形: 形状 4"/>
            <p:cNvSpPr/>
            <p:nvPr/>
          </p:nvSpPr>
          <p:spPr>
            <a:xfrm>
              <a:off x="1600706" y="2026323"/>
              <a:ext cx="516227" cy="513744"/>
            </a:xfrm>
            <a:custGeom>
              <a:avLst/>
              <a:gdLst>
                <a:gd name="connsiteX0" fmla="*/ 21907 w 330201"/>
                <a:gd name="connsiteY0" fmla="*/ 269875 h 328613"/>
                <a:gd name="connsiteX1" fmla="*/ 87630 w 330201"/>
                <a:gd name="connsiteY1" fmla="*/ 269875 h 328613"/>
                <a:gd name="connsiteX2" fmla="*/ 96651 w 330201"/>
                <a:gd name="connsiteY2" fmla="*/ 272486 h 328613"/>
                <a:gd name="connsiteX3" fmla="*/ 109538 w 330201"/>
                <a:gd name="connsiteY3" fmla="*/ 286844 h 328613"/>
                <a:gd name="connsiteX4" fmla="*/ 131445 w 330201"/>
                <a:gd name="connsiteY4" fmla="*/ 269875 h 328613"/>
                <a:gd name="connsiteX5" fmla="*/ 197168 w 330201"/>
                <a:gd name="connsiteY5" fmla="*/ 269875 h 328613"/>
                <a:gd name="connsiteX6" fmla="*/ 206188 w 330201"/>
                <a:gd name="connsiteY6" fmla="*/ 272486 h 328613"/>
                <a:gd name="connsiteX7" fmla="*/ 219075 w 330201"/>
                <a:gd name="connsiteY7" fmla="*/ 286844 h 328613"/>
                <a:gd name="connsiteX8" fmla="*/ 240983 w 330201"/>
                <a:gd name="connsiteY8" fmla="*/ 269875 h 328613"/>
                <a:gd name="connsiteX9" fmla="*/ 306706 w 330201"/>
                <a:gd name="connsiteY9" fmla="*/ 269875 h 328613"/>
                <a:gd name="connsiteX10" fmla="*/ 328613 w 330201"/>
                <a:gd name="connsiteY10" fmla="*/ 293370 h 328613"/>
                <a:gd name="connsiteX11" fmla="*/ 328613 w 330201"/>
                <a:gd name="connsiteY11" fmla="*/ 328613 h 328613"/>
                <a:gd name="connsiteX12" fmla="*/ 0 w 330201"/>
                <a:gd name="connsiteY12" fmla="*/ 328613 h 328613"/>
                <a:gd name="connsiteX13" fmla="*/ 0 w 330201"/>
                <a:gd name="connsiteY13" fmla="*/ 293370 h 328613"/>
                <a:gd name="connsiteX14" fmla="*/ 21907 w 330201"/>
                <a:gd name="connsiteY14" fmla="*/ 269875 h 328613"/>
                <a:gd name="connsiteX15" fmla="*/ 209550 w 330201"/>
                <a:gd name="connsiteY15" fmla="*/ 204788 h 328613"/>
                <a:gd name="connsiteX16" fmla="*/ 230188 w 330201"/>
                <a:gd name="connsiteY16" fmla="*/ 204788 h 328613"/>
                <a:gd name="connsiteX17" fmla="*/ 225028 w 330201"/>
                <a:gd name="connsiteY17" fmla="*/ 225706 h 328613"/>
                <a:gd name="connsiteX18" fmla="*/ 225028 w 330201"/>
                <a:gd name="connsiteY18" fmla="*/ 227013 h 328613"/>
                <a:gd name="connsiteX19" fmla="*/ 213420 w 330201"/>
                <a:gd name="connsiteY19" fmla="*/ 227013 h 328613"/>
                <a:gd name="connsiteX20" fmla="*/ 213420 w 330201"/>
                <a:gd name="connsiteY20" fmla="*/ 225706 h 328613"/>
                <a:gd name="connsiteX21" fmla="*/ 209550 w 330201"/>
                <a:gd name="connsiteY21" fmla="*/ 204788 h 328613"/>
                <a:gd name="connsiteX22" fmla="*/ 98425 w 330201"/>
                <a:gd name="connsiteY22" fmla="*/ 204788 h 328613"/>
                <a:gd name="connsiteX23" fmla="*/ 119063 w 330201"/>
                <a:gd name="connsiteY23" fmla="*/ 204788 h 328613"/>
                <a:gd name="connsiteX24" fmla="*/ 115193 w 330201"/>
                <a:gd name="connsiteY24" fmla="*/ 225706 h 328613"/>
                <a:gd name="connsiteX25" fmla="*/ 115193 w 330201"/>
                <a:gd name="connsiteY25" fmla="*/ 227013 h 328613"/>
                <a:gd name="connsiteX26" fmla="*/ 103584 w 330201"/>
                <a:gd name="connsiteY26" fmla="*/ 227013 h 328613"/>
                <a:gd name="connsiteX27" fmla="*/ 103584 w 330201"/>
                <a:gd name="connsiteY27" fmla="*/ 225706 h 328613"/>
                <a:gd name="connsiteX28" fmla="*/ 98425 w 330201"/>
                <a:gd name="connsiteY28" fmla="*/ 204788 h 328613"/>
                <a:gd name="connsiteX29" fmla="*/ 274638 w 330201"/>
                <a:gd name="connsiteY29" fmla="*/ 193675 h 328613"/>
                <a:gd name="connsiteX30" fmla="*/ 306388 w 330201"/>
                <a:gd name="connsiteY30" fmla="*/ 225425 h 328613"/>
                <a:gd name="connsiteX31" fmla="*/ 274638 w 330201"/>
                <a:gd name="connsiteY31" fmla="*/ 257175 h 328613"/>
                <a:gd name="connsiteX32" fmla="*/ 242888 w 330201"/>
                <a:gd name="connsiteY32" fmla="*/ 225425 h 328613"/>
                <a:gd name="connsiteX33" fmla="*/ 274638 w 330201"/>
                <a:gd name="connsiteY33" fmla="*/ 193675 h 328613"/>
                <a:gd name="connsiteX34" fmla="*/ 164307 w 330201"/>
                <a:gd name="connsiteY34" fmla="*/ 193675 h 328613"/>
                <a:gd name="connsiteX35" fmla="*/ 195264 w 330201"/>
                <a:gd name="connsiteY35" fmla="*/ 225425 h 328613"/>
                <a:gd name="connsiteX36" fmla="*/ 164307 w 330201"/>
                <a:gd name="connsiteY36" fmla="*/ 257175 h 328613"/>
                <a:gd name="connsiteX37" fmla="*/ 133350 w 330201"/>
                <a:gd name="connsiteY37" fmla="*/ 225425 h 328613"/>
                <a:gd name="connsiteX38" fmla="*/ 164307 w 330201"/>
                <a:gd name="connsiteY38" fmla="*/ 193675 h 328613"/>
                <a:gd name="connsiteX39" fmla="*/ 53975 w 330201"/>
                <a:gd name="connsiteY39" fmla="*/ 193675 h 328613"/>
                <a:gd name="connsiteX40" fmla="*/ 85725 w 330201"/>
                <a:gd name="connsiteY40" fmla="*/ 225425 h 328613"/>
                <a:gd name="connsiteX41" fmla="*/ 53975 w 330201"/>
                <a:gd name="connsiteY41" fmla="*/ 257175 h 328613"/>
                <a:gd name="connsiteX42" fmla="*/ 22225 w 330201"/>
                <a:gd name="connsiteY42" fmla="*/ 225425 h 328613"/>
                <a:gd name="connsiteX43" fmla="*/ 53975 w 330201"/>
                <a:gd name="connsiteY43" fmla="*/ 193675 h 328613"/>
                <a:gd name="connsiteX44" fmla="*/ 155575 w 330201"/>
                <a:gd name="connsiteY44" fmla="*/ 80963 h 328613"/>
                <a:gd name="connsiteX45" fmla="*/ 168275 w 330201"/>
                <a:gd name="connsiteY45" fmla="*/ 80963 h 328613"/>
                <a:gd name="connsiteX46" fmla="*/ 168275 w 330201"/>
                <a:gd name="connsiteY46" fmla="*/ 107950 h 328613"/>
                <a:gd name="connsiteX47" fmla="*/ 195263 w 330201"/>
                <a:gd name="connsiteY47" fmla="*/ 107950 h 328613"/>
                <a:gd name="connsiteX48" fmla="*/ 195263 w 330201"/>
                <a:gd name="connsiteY48" fmla="*/ 119063 h 328613"/>
                <a:gd name="connsiteX49" fmla="*/ 168275 w 330201"/>
                <a:gd name="connsiteY49" fmla="*/ 119063 h 328613"/>
                <a:gd name="connsiteX50" fmla="*/ 168275 w 330201"/>
                <a:gd name="connsiteY50" fmla="*/ 147638 h 328613"/>
                <a:gd name="connsiteX51" fmla="*/ 155575 w 330201"/>
                <a:gd name="connsiteY51" fmla="*/ 147638 h 328613"/>
                <a:gd name="connsiteX52" fmla="*/ 155575 w 330201"/>
                <a:gd name="connsiteY52" fmla="*/ 119063 h 328613"/>
                <a:gd name="connsiteX53" fmla="*/ 130175 w 330201"/>
                <a:gd name="connsiteY53" fmla="*/ 119063 h 328613"/>
                <a:gd name="connsiteX54" fmla="*/ 130175 w 330201"/>
                <a:gd name="connsiteY54" fmla="*/ 107950 h 328613"/>
                <a:gd name="connsiteX55" fmla="*/ 155575 w 330201"/>
                <a:gd name="connsiteY55" fmla="*/ 107950 h 328613"/>
                <a:gd name="connsiteX56" fmla="*/ 104775 w 330201"/>
                <a:gd name="connsiteY56" fmla="*/ 66675 h 328613"/>
                <a:gd name="connsiteX57" fmla="*/ 119063 w 330201"/>
                <a:gd name="connsiteY57" fmla="*/ 66675 h 328613"/>
                <a:gd name="connsiteX58" fmla="*/ 119063 w 330201"/>
                <a:gd name="connsiteY58" fmla="*/ 147638 h 328613"/>
                <a:gd name="connsiteX59" fmla="*/ 101600 w 330201"/>
                <a:gd name="connsiteY59" fmla="*/ 147638 h 328613"/>
                <a:gd name="connsiteX60" fmla="*/ 101600 w 330201"/>
                <a:gd name="connsiteY60" fmla="*/ 84137 h 328613"/>
                <a:gd name="connsiteX61" fmla="*/ 100013 w 330201"/>
                <a:gd name="connsiteY61" fmla="*/ 84137 h 328613"/>
                <a:gd name="connsiteX62" fmla="*/ 84137 w 330201"/>
                <a:gd name="connsiteY62" fmla="*/ 90487 h 328613"/>
                <a:gd name="connsiteX63" fmla="*/ 84137 w 330201"/>
                <a:gd name="connsiteY63" fmla="*/ 80962 h 328613"/>
                <a:gd name="connsiteX64" fmla="*/ 82550 w 330201"/>
                <a:gd name="connsiteY64" fmla="*/ 76200 h 328613"/>
                <a:gd name="connsiteX65" fmla="*/ 222539 w 330201"/>
                <a:gd name="connsiteY65" fmla="*/ 63500 h 328613"/>
                <a:gd name="connsiteX66" fmla="*/ 251114 w 330201"/>
                <a:gd name="connsiteY66" fmla="*/ 89793 h 328613"/>
                <a:gd name="connsiteX67" fmla="*/ 229033 w 330201"/>
                <a:gd name="connsiteY67" fmla="*/ 125289 h 328613"/>
                <a:gd name="connsiteX68" fmla="*/ 221240 w 330201"/>
                <a:gd name="connsiteY68" fmla="*/ 131862 h 328613"/>
                <a:gd name="connsiteX69" fmla="*/ 252413 w 330201"/>
                <a:gd name="connsiteY69" fmla="*/ 131862 h 328613"/>
                <a:gd name="connsiteX70" fmla="*/ 252413 w 330201"/>
                <a:gd name="connsiteY70" fmla="*/ 147638 h 328613"/>
                <a:gd name="connsiteX71" fmla="*/ 195263 w 330201"/>
                <a:gd name="connsiteY71" fmla="*/ 147638 h 328613"/>
                <a:gd name="connsiteX72" fmla="*/ 195263 w 330201"/>
                <a:gd name="connsiteY72" fmla="*/ 135806 h 328613"/>
                <a:gd name="connsiteX73" fmla="*/ 205654 w 330201"/>
                <a:gd name="connsiteY73" fmla="*/ 126603 h 328613"/>
                <a:gd name="connsiteX74" fmla="*/ 231631 w 330201"/>
                <a:gd name="connsiteY74" fmla="*/ 91108 h 328613"/>
                <a:gd name="connsiteX75" fmla="*/ 218642 w 330201"/>
                <a:gd name="connsiteY75" fmla="*/ 79276 h 328613"/>
                <a:gd name="connsiteX76" fmla="*/ 201757 w 330201"/>
                <a:gd name="connsiteY76" fmla="*/ 85849 h 328613"/>
                <a:gd name="connsiteX77" fmla="*/ 200458 w 330201"/>
                <a:gd name="connsiteY77" fmla="*/ 85849 h 328613"/>
                <a:gd name="connsiteX78" fmla="*/ 195263 w 330201"/>
                <a:gd name="connsiteY78" fmla="*/ 72702 h 328613"/>
                <a:gd name="connsiteX79" fmla="*/ 222539 w 330201"/>
                <a:gd name="connsiteY79" fmla="*/ 63500 h 328613"/>
                <a:gd name="connsiteX80" fmla="*/ 22740 w 330201"/>
                <a:gd name="connsiteY80" fmla="*/ 0 h 328613"/>
                <a:gd name="connsiteX81" fmla="*/ 318574 w 330201"/>
                <a:gd name="connsiteY81" fmla="*/ 0 h 328613"/>
                <a:gd name="connsiteX82" fmla="*/ 330201 w 330201"/>
                <a:gd name="connsiteY82" fmla="*/ 11608 h 328613"/>
                <a:gd name="connsiteX83" fmla="*/ 330201 w 330201"/>
                <a:gd name="connsiteY83" fmla="*/ 215405 h 328613"/>
                <a:gd name="connsiteX84" fmla="*/ 322450 w 330201"/>
                <a:gd name="connsiteY84" fmla="*/ 227013 h 328613"/>
                <a:gd name="connsiteX85" fmla="*/ 322450 w 330201"/>
                <a:gd name="connsiteY85" fmla="*/ 225723 h 328613"/>
                <a:gd name="connsiteX86" fmla="*/ 306948 w 330201"/>
                <a:gd name="connsiteY86" fmla="*/ 188317 h 328613"/>
                <a:gd name="connsiteX87" fmla="*/ 306948 w 330201"/>
                <a:gd name="connsiteY87" fmla="*/ 21927 h 328613"/>
                <a:gd name="connsiteX88" fmla="*/ 34366 w 330201"/>
                <a:gd name="connsiteY88" fmla="*/ 21927 h 328613"/>
                <a:gd name="connsiteX89" fmla="*/ 34366 w 330201"/>
                <a:gd name="connsiteY89" fmla="*/ 180578 h 328613"/>
                <a:gd name="connsiteX90" fmla="*/ 11113 w 330201"/>
                <a:gd name="connsiteY90" fmla="*/ 202506 h 328613"/>
                <a:gd name="connsiteX91" fmla="*/ 11113 w 330201"/>
                <a:gd name="connsiteY91" fmla="*/ 11608 h 328613"/>
                <a:gd name="connsiteX92" fmla="*/ 22740 w 330201"/>
                <a:gd name="connsiteY92" fmla="*/ 0 h 328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330201" h="328613">
                  <a:moveTo>
                    <a:pt x="21907" y="269875"/>
                  </a:moveTo>
                  <a:cubicBezTo>
                    <a:pt x="21907" y="269875"/>
                    <a:pt x="21907" y="269875"/>
                    <a:pt x="87630" y="269875"/>
                  </a:cubicBezTo>
                  <a:cubicBezTo>
                    <a:pt x="91496" y="269875"/>
                    <a:pt x="94073" y="271181"/>
                    <a:pt x="96651" y="272486"/>
                  </a:cubicBezTo>
                  <a:cubicBezTo>
                    <a:pt x="103094" y="275096"/>
                    <a:pt x="108249" y="280318"/>
                    <a:pt x="109538" y="286844"/>
                  </a:cubicBezTo>
                  <a:cubicBezTo>
                    <a:pt x="112115" y="277707"/>
                    <a:pt x="121136" y="269875"/>
                    <a:pt x="131445" y="269875"/>
                  </a:cubicBezTo>
                  <a:cubicBezTo>
                    <a:pt x="131445" y="269875"/>
                    <a:pt x="131445" y="269875"/>
                    <a:pt x="197168" y="269875"/>
                  </a:cubicBezTo>
                  <a:cubicBezTo>
                    <a:pt x="201034" y="269875"/>
                    <a:pt x="203611" y="271181"/>
                    <a:pt x="206188" y="272486"/>
                  </a:cubicBezTo>
                  <a:cubicBezTo>
                    <a:pt x="212632" y="275096"/>
                    <a:pt x="216498" y="280318"/>
                    <a:pt x="219075" y="286844"/>
                  </a:cubicBezTo>
                  <a:cubicBezTo>
                    <a:pt x="221653" y="277707"/>
                    <a:pt x="230673" y="269875"/>
                    <a:pt x="240983" y="269875"/>
                  </a:cubicBezTo>
                  <a:cubicBezTo>
                    <a:pt x="240983" y="269875"/>
                    <a:pt x="240983" y="269875"/>
                    <a:pt x="306706" y="269875"/>
                  </a:cubicBezTo>
                  <a:cubicBezTo>
                    <a:pt x="319592" y="269875"/>
                    <a:pt x="328613" y="280318"/>
                    <a:pt x="328613" y="293370"/>
                  </a:cubicBezTo>
                  <a:cubicBezTo>
                    <a:pt x="328613" y="293370"/>
                    <a:pt x="328613" y="293370"/>
                    <a:pt x="328613" y="328613"/>
                  </a:cubicBezTo>
                  <a:cubicBezTo>
                    <a:pt x="328613" y="328613"/>
                    <a:pt x="328613" y="328613"/>
                    <a:pt x="0" y="328613"/>
                  </a:cubicBezTo>
                  <a:cubicBezTo>
                    <a:pt x="0" y="328613"/>
                    <a:pt x="0" y="328613"/>
                    <a:pt x="0" y="293370"/>
                  </a:cubicBezTo>
                  <a:cubicBezTo>
                    <a:pt x="0" y="280318"/>
                    <a:pt x="9021" y="269875"/>
                    <a:pt x="21907" y="269875"/>
                  </a:cubicBezTo>
                  <a:close/>
                  <a:moveTo>
                    <a:pt x="209550" y="204788"/>
                  </a:moveTo>
                  <a:lnTo>
                    <a:pt x="230188" y="204788"/>
                  </a:lnTo>
                  <a:cubicBezTo>
                    <a:pt x="227608" y="211325"/>
                    <a:pt x="225028" y="217862"/>
                    <a:pt x="225028" y="225706"/>
                  </a:cubicBezTo>
                  <a:cubicBezTo>
                    <a:pt x="225028" y="225706"/>
                    <a:pt x="225028" y="227013"/>
                    <a:pt x="225028" y="227013"/>
                  </a:cubicBezTo>
                  <a:cubicBezTo>
                    <a:pt x="225028" y="227013"/>
                    <a:pt x="225028" y="227013"/>
                    <a:pt x="213420" y="227013"/>
                  </a:cubicBezTo>
                  <a:cubicBezTo>
                    <a:pt x="213420" y="227013"/>
                    <a:pt x="213420" y="225706"/>
                    <a:pt x="213420" y="225706"/>
                  </a:cubicBezTo>
                  <a:cubicBezTo>
                    <a:pt x="213420" y="217862"/>
                    <a:pt x="212130" y="211325"/>
                    <a:pt x="209550" y="204788"/>
                  </a:cubicBezTo>
                  <a:close/>
                  <a:moveTo>
                    <a:pt x="98425" y="204788"/>
                  </a:moveTo>
                  <a:lnTo>
                    <a:pt x="119063" y="204788"/>
                  </a:lnTo>
                  <a:cubicBezTo>
                    <a:pt x="116483" y="211325"/>
                    <a:pt x="115193" y="217862"/>
                    <a:pt x="115193" y="225706"/>
                  </a:cubicBezTo>
                  <a:cubicBezTo>
                    <a:pt x="115193" y="225706"/>
                    <a:pt x="115193" y="227013"/>
                    <a:pt x="115193" y="227013"/>
                  </a:cubicBezTo>
                  <a:cubicBezTo>
                    <a:pt x="115193" y="227013"/>
                    <a:pt x="115193" y="227013"/>
                    <a:pt x="103584" y="227013"/>
                  </a:cubicBezTo>
                  <a:cubicBezTo>
                    <a:pt x="103584" y="227013"/>
                    <a:pt x="103584" y="225706"/>
                    <a:pt x="103584" y="225706"/>
                  </a:cubicBezTo>
                  <a:cubicBezTo>
                    <a:pt x="103584" y="217862"/>
                    <a:pt x="101005" y="211325"/>
                    <a:pt x="98425" y="204788"/>
                  </a:cubicBezTo>
                  <a:close/>
                  <a:moveTo>
                    <a:pt x="274638" y="193675"/>
                  </a:moveTo>
                  <a:cubicBezTo>
                    <a:pt x="292173" y="193675"/>
                    <a:pt x="306388" y="207890"/>
                    <a:pt x="306388" y="225425"/>
                  </a:cubicBezTo>
                  <a:cubicBezTo>
                    <a:pt x="306388" y="242960"/>
                    <a:pt x="292173" y="257175"/>
                    <a:pt x="274638" y="257175"/>
                  </a:cubicBezTo>
                  <a:cubicBezTo>
                    <a:pt x="257103" y="257175"/>
                    <a:pt x="242888" y="242960"/>
                    <a:pt x="242888" y="225425"/>
                  </a:cubicBezTo>
                  <a:cubicBezTo>
                    <a:pt x="242888" y="207890"/>
                    <a:pt x="257103" y="193675"/>
                    <a:pt x="274638" y="193675"/>
                  </a:cubicBezTo>
                  <a:close/>
                  <a:moveTo>
                    <a:pt x="164307" y="193675"/>
                  </a:moveTo>
                  <a:cubicBezTo>
                    <a:pt x="181404" y="193675"/>
                    <a:pt x="195264" y="207890"/>
                    <a:pt x="195264" y="225425"/>
                  </a:cubicBezTo>
                  <a:cubicBezTo>
                    <a:pt x="195264" y="242960"/>
                    <a:pt x="181404" y="257175"/>
                    <a:pt x="164307" y="257175"/>
                  </a:cubicBezTo>
                  <a:cubicBezTo>
                    <a:pt x="147210" y="257175"/>
                    <a:pt x="133350" y="242960"/>
                    <a:pt x="133350" y="225425"/>
                  </a:cubicBezTo>
                  <a:cubicBezTo>
                    <a:pt x="133350" y="207890"/>
                    <a:pt x="147210" y="193675"/>
                    <a:pt x="164307" y="193675"/>
                  </a:cubicBezTo>
                  <a:close/>
                  <a:moveTo>
                    <a:pt x="53975" y="193675"/>
                  </a:moveTo>
                  <a:cubicBezTo>
                    <a:pt x="71510" y="193675"/>
                    <a:pt x="85725" y="207890"/>
                    <a:pt x="85725" y="225425"/>
                  </a:cubicBezTo>
                  <a:cubicBezTo>
                    <a:pt x="85725" y="242960"/>
                    <a:pt x="71510" y="257175"/>
                    <a:pt x="53975" y="257175"/>
                  </a:cubicBezTo>
                  <a:cubicBezTo>
                    <a:pt x="36440" y="257175"/>
                    <a:pt x="22225" y="242960"/>
                    <a:pt x="22225" y="225425"/>
                  </a:cubicBezTo>
                  <a:cubicBezTo>
                    <a:pt x="22225" y="207890"/>
                    <a:pt x="36440" y="193675"/>
                    <a:pt x="53975" y="193675"/>
                  </a:cubicBezTo>
                  <a:close/>
                  <a:moveTo>
                    <a:pt x="155575" y="80963"/>
                  </a:moveTo>
                  <a:lnTo>
                    <a:pt x="168275" y="80963"/>
                  </a:lnTo>
                  <a:lnTo>
                    <a:pt x="168275" y="107950"/>
                  </a:lnTo>
                  <a:lnTo>
                    <a:pt x="195263" y="107950"/>
                  </a:lnTo>
                  <a:lnTo>
                    <a:pt x="195263" y="119063"/>
                  </a:lnTo>
                  <a:lnTo>
                    <a:pt x="168275" y="119063"/>
                  </a:lnTo>
                  <a:lnTo>
                    <a:pt x="168275" y="147638"/>
                  </a:lnTo>
                  <a:lnTo>
                    <a:pt x="155575" y="147638"/>
                  </a:lnTo>
                  <a:lnTo>
                    <a:pt x="155575" y="119063"/>
                  </a:lnTo>
                  <a:lnTo>
                    <a:pt x="130175" y="119063"/>
                  </a:lnTo>
                  <a:lnTo>
                    <a:pt x="130175" y="107950"/>
                  </a:lnTo>
                  <a:lnTo>
                    <a:pt x="155575" y="107950"/>
                  </a:lnTo>
                  <a:close/>
                  <a:moveTo>
                    <a:pt x="104775" y="66675"/>
                  </a:moveTo>
                  <a:lnTo>
                    <a:pt x="119063" y="66675"/>
                  </a:lnTo>
                  <a:lnTo>
                    <a:pt x="119063" y="147638"/>
                  </a:lnTo>
                  <a:lnTo>
                    <a:pt x="101600" y="147638"/>
                  </a:lnTo>
                  <a:lnTo>
                    <a:pt x="101600" y="84137"/>
                  </a:lnTo>
                  <a:lnTo>
                    <a:pt x="100013" y="84137"/>
                  </a:lnTo>
                  <a:lnTo>
                    <a:pt x="84137" y="90487"/>
                  </a:lnTo>
                  <a:lnTo>
                    <a:pt x="84137" y="80962"/>
                  </a:lnTo>
                  <a:lnTo>
                    <a:pt x="82550" y="76200"/>
                  </a:lnTo>
                  <a:close/>
                  <a:moveTo>
                    <a:pt x="222539" y="63500"/>
                  </a:moveTo>
                  <a:cubicBezTo>
                    <a:pt x="240723" y="63500"/>
                    <a:pt x="251114" y="75332"/>
                    <a:pt x="251114" y="89793"/>
                  </a:cubicBezTo>
                  <a:cubicBezTo>
                    <a:pt x="251114" y="102939"/>
                    <a:pt x="240723" y="114771"/>
                    <a:pt x="229033" y="125289"/>
                  </a:cubicBezTo>
                  <a:cubicBezTo>
                    <a:pt x="229033" y="125289"/>
                    <a:pt x="229033" y="125289"/>
                    <a:pt x="221240" y="131862"/>
                  </a:cubicBezTo>
                  <a:cubicBezTo>
                    <a:pt x="221240" y="131862"/>
                    <a:pt x="221240" y="131862"/>
                    <a:pt x="252413" y="131862"/>
                  </a:cubicBezTo>
                  <a:cubicBezTo>
                    <a:pt x="252413" y="131862"/>
                    <a:pt x="252413" y="131862"/>
                    <a:pt x="252413" y="147638"/>
                  </a:cubicBezTo>
                  <a:cubicBezTo>
                    <a:pt x="252413" y="147638"/>
                    <a:pt x="252413" y="147638"/>
                    <a:pt x="195263" y="147638"/>
                  </a:cubicBezTo>
                  <a:cubicBezTo>
                    <a:pt x="195263" y="147638"/>
                    <a:pt x="195263" y="147638"/>
                    <a:pt x="195263" y="135806"/>
                  </a:cubicBezTo>
                  <a:cubicBezTo>
                    <a:pt x="195263" y="135806"/>
                    <a:pt x="195263" y="135806"/>
                    <a:pt x="205654" y="126603"/>
                  </a:cubicBezTo>
                  <a:cubicBezTo>
                    <a:pt x="222539" y="110827"/>
                    <a:pt x="231631" y="101625"/>
                    <a:pt x="231631" y="91108"/>
                  </a:cubicBezTo>
                  <a:cubicBezTo>
                    <a:pt x="231631" y="84534"/>
                    <a:pt x="227735" y="79276"/>
                    <a:pt x="218642" y="79276"/>
                  </a:cubicBezTo>
                  <a:cubicBezTo>
                    <a:pt x="210849" y="79276"/>
                    <a:pt x="205654" y="83220"/>
                    <a:pt x="201757" y="85849"/>
                  </a:cubicBezTo>
                  <a:cubicBezTo>
                    <a:pt x="201757" y="85849"/>
                    <a:pt x="201757" y="85849"/>
                    <a:pt x="200458" y="85849"/>
                  </a:cubicBezTo>
                  <a:cubicBezTo>
                    <a:pt x="200458" y="85849"/>
                    <a:pt x="200458" y="85849"/>
                    <a:pt x="195263" y="72702"/>
                  </a:cubicBezTo>
                  <a:cubicBezTo>
                    <a:pt x="201757" y="67444"/>
                    <a:pt x="210849" y="63500"/>
                    <a:pt x="222539" y="63500"/>
                  </a:cubicBezTo>
                  <a:close/>
                  <a:moveTo>
                    <a:pt x="22740" y="0"/>
                  </a:moveTo>
                  <a:cubicBezTo>
                    <a:pt x="22740" y="0"/>
                    <a:pt x="22740" y="0"/>
                    <a:pt x="318574" y="0"/>
                  </a:cubicBezTo>
                  <a:cubicBezTo>
                    <a:pt x="325034" y="0"/>
                    <a:pt x="330201" y="5159"/>
                    <a:pt x="330201" y="11608"/>
                  </a:cubicBezTo>
                  <a:cubicBezTo>
                    <a:pt x="330201" y="11608"/>
                    <a:pt x="330201" y="11608"/>
                    <a:pt x="330201" y="215405"/>
                  </a:cubicBezTo>
                  <a:cubicBezTo>
                    <a:pt x="330201" y="220564"/>
                    <a:pt x="327617" y="224434"/>
                    <a:pt x="322450" y="227013"/>
                  </a:cubicBezTo>
                  <a:cubicBezTo>
                    <a:pt x="322450" y="225723"/>
                    <a:pt x="322450" y="225723"/>
                    <a:pt x="322450" y="225723"/>
                  </a:cubicBezTo>
                  <a:cubicBezTo>
                    <a:pt x="322450" y="210245"/>
                    <a:pt x="315991" y="197347"/>
                    <a:pt x="306948" y="188317"/>
                  </a:cubicBezTo>
                  <a:cubicBezTo>
                    <a:pt x="306948" y="188317"/>
                    <a:pt x="306948" y="188317"/>
                    <a:pt x="306948" y="21927"/>
                  </a:cubicBezTo>
                  <a:cubicBezTo>
                    <a:pt x="306948" y="21927"/>
                    <a:pt x="306948" y="21927"/>
                    <a:pt x="34366" y="21927"/>
                  </a:cubicBezTo>
                  <a:cubicBezTo>
                    <a:pt x="34366" y="21927"/>
                    <a:pt x="34366" y="21927"/>
                    <a:pt x="34366" y="180578"/>
                  </a:cubicBezTo>
                  <a:cubicBezTo>
                    <a:pt x="24031" y="185738"/>
                    <a:pt x="16280" y="193477"/>
                    <a:pt x="11113" y="202506"/>
                  </a:cubicBezTo>
                  <a:cubicBezTo>
                    <a:pt x="11113" y="202506"/>
                    <a:pt x="11113" y="202506"/>
                    <a:pt x="11113" y="11608"/>
                  </a:cubicBezTo>
                  <a:cubicBezTo>
                    <a:pt x="11113" y="5159"/>
                    <a:pt x="16280" y="0"/>
                    <a:pt x="22740" y="0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+mn-lt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3751089" y="2025081"/>
              <a:ext cx="460219" cy="516227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+mn-lt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5888911" y="2025081"/>
              <a:ext cx="429337" cy="516227"/>
            </a:xfrm>
            <a:custGeom>
              <a:avLst/>
              <a:gdLst>
                <a:gd name="connsiteX0" fmla="*/ 55289 w 268288"/>
                <a:gd name="connsiteY0" fmla="*/ 122559 h 322584"/>
                <a:gd name="connsiteX1" fmla="*/ 214313 w 268288"/>
                <a:gd name="connsiteY1" fmla="*/ 122559 h 322584"/>
                <a:gd name="connsiteX2" fmla="*/ 214313 w 268288"/>
                <a:gd name="connsiteY2" fmla="*/ 235731 h 322584"/>
                <a:gd name="connsiteX3" fmla="*/ 188028 w 268288"/>
                <a:gd name="connsiteY3" fmla="*/ 268630 h 322584"/>
                <a:gd name="connsiteX4" fmla="*/ 188028 w 268288"/>
                <a:gd name="connsiteY4" fmla="*/ 309425 h 322584"/>
                <a:gd name="connsiteX5" fmla="*/ 168314 w 268288"/>
                <a:gd name="connsiteY5" fmla="*/ 322584 h 322584"/>
                <a:gd name="connsiteX6" fmla="*/ 148601 w 268288"/>
                <a:gd name="connsiteY6" fmla="*/ 309425 h 322584"/>
                <a:gd name="connsiteX7" fmla="*/ 148601 w 268288"/>
                <a:gd name="connsiteY7" fmla="*/ 268630 h 322584"/>
                <a:gd name="connsiteX8" fmla="*/ 119687 w 268288"/>
                <a:gd name="connsiteY8" fmla="*/ 268630 h 322584"/>
                <a:gd name="connsiteX9" fmla="*/ 119687 w 268288"/>
                <a:gd name="connsiteY9" fmla="*/ 309425 h 322584"/>
                <a:gd name="connsiteX10" fmla="*/ 99974 w 268288"/>
                <a:gd name="connsiteY10" fmla="*/ 322584 h 322584"/>
                <a:gd name="connsiteX11" fmla="*/ 81574 w 268288"/>
                <a:gd name="connsiteY11" fmla="*/ 309425 h 322584"/>
                <a:gd name="connsiteX12" fmla="*/ 81574 w 268288"/>
                <a:gd name="connsiteY12" fmla="*/ 268630 h 322584"/>
                <a:gd name="connsiteX13" fmla="*/ 53975 w 268288"/>
                <a:gd name="connsiteY13" fmla="*/ 235731 h 322584"/>
                <a:gd name="connsiteX14" fmla="*/ 55289 w 268288"/>
                <a:gd name="connsiteY14" fmla="*/ 122559 h 322584"/>
                <a:gd name="connsiteX15" fmla="*/ 248444 w 268288"/>
                <a:gd name="connsiteY15" fmla="*/ 108272 h 322584"/>
                <a:gd name="connsiteX16" fmla="*/ 268288 w 268288"/>
                <a:gd name="connsiteY16" fmla="*/ 121403 h 322584"/>
                <a:gd name="connsiteX17" fmla="*/ 268288 w 268288"/>
                <a:gd name="connsiteY17" fmla="*/ 201504 h 322584"/>
                <a:gd name="connsiteX18" fmla="*/ 248444 w 268288"/>
                <a:gd name="connsiteY18" fmla="*/ 214635 h 322584"/>
                <a:gd name="connsiteX19" fmla="*/ 228600 w 268288"/>
                <a:gd name="connsiteY19" fmla="*/ 201504 h 322584"/>
                <a:gd name="connsiteX20" fmla="*/ 228600 w 268288"/>
                <a:gd name="connsiteY20" fmla="*/ 121403 h 322584"/>
                <a:gd name="connsiteX21" fmla="*/ 248444 w 268288"/>
                <a:gd name="connsiteY21" fmla="*/ 108272 h 322584"/>
                <a:gd name="connsiteX22" fmla="*/ 19844 w 268288"/>
                <a:gd name="connsiteY22" fmla="*/ 108272 h 322584"/>
                <a:gd name="connsiteX23" fmla="*/ 39688 w 268288"/>
                <a:gd name="connsiteY23" fmla="*/ 121437 h 322584"/>
                <a:gd name="connsiteX24" fmla="*/ 39688 w 268288"/>
                <a:gd name="connsiteY24" fmla="*/ 201741 h 322584"/>
                <a:gd name="connsiteX25" fmla="*/ 19844 w 268288"/>
                <a:gd name="connsiteY25" fmla="*/ 216222 h 322584"/>
                <a:gd name="connsiteX26" fmla="*/ 0 w 268288"/>
                <a:gd name="connsiteY26" fmla="*/ 201741 h 322584"/>
                <a:gd name="connsiteX27" fmla="*/ 0 w 268288"/>
                <a:gd name="connsiteY27" fmla="*/ 121437 h 322584"/>
                <a:gd name="connsiteX28" fmla="*/ 19844 w 268288"/>
                <a:gd name="connsiteY28" fmla="*/ 108272 h 322584"/>
                <a:gd name="connsiteX29" fmla="*/ 167482 w 268288"/>
                <a:gd name="connsiteY29" fmla="*/ 65409 h 322584"/>
                <a:gd name="connsiteX30" fmla="*/ 157163 w 268288"/>
                <a:gd name="connsiteY30" fmla="*/ 75728 h 322584"/>
                <a:gd name="connsiteX31" fmla="*/ 167482 w 268288"/>
                <a:gd name="connsiteY31" fmla="*/ 86047 h 322584"/>
                <a:gd name="connsiteX32" fmla="*/ 177801 w 268288"/>
                <a:gd name="connsiteY32" fmla="*/ 75728 h 322584"/>
                <a:gd name="connsiteX33" fmla="*/ 167482 w 268288"/>
                <a:gd name="connsiteY33" fmla="*/ 65409 h 322584"/>
                <a:gd name="connsiteX34" fmla="*/ 100807 w 268288"/>
                <a:gd name="connsiteY34" fmla="*/ 65409 h 322584"/>
                <a:gd name="connsiteX35" fmla="*/ 90488 w 268288"/>
                <a:gd name="connsiteY35" fmla="*/ 75728 h 322584"/>
                <a:gd name="connsiteX36" fmla="*/ 100807 w 268288"/>
                <a:gd name="connsiteY36" fmla="*/ 86047 h 322584"/>
                <a:gd name="connsiteX37" fmla="*/ 111126 w 268288"/>
                <a:gd name="connsiteY37" fmla="*/ 75728 h 322584"/>
                <a:gd name="connsiteX38" fmla="*/ 100807 w 268288"/>
                <a:gd name="connsiteY38" fmla="*/ 65409 h 322584"/>
                <a:gd name="connsiteX39" fmla="*/ 71089 w 268288"/>
                <a:gd name="connsiteY39" fmla="*/ 1373 h 322584"/>
                <a:gd name="connsiteX40" fmla="*/ 81621 w 268288"/>
                <a:gd name="connsiteY40" fmla="*/ 4013 h 322584"/>
                <a:gd name="connsiteX41" fmla="*/ 106633 w 268288"/>
                <a:gd name="connsiteY41" fmla="*/ 43605 h 322584"/>
                <a:gd name="connsiteX42" fmla="*/ 106633 w 268288"/>
                <a:gd name="connsiteY42" fmla="*/ 44924 h 322584"/>
                <a:gd name="connsiteX43" fmla="*/ 134279 w 268288"/>
                <a:gd name="connsiteY43" fmla="*/ 40965 h 322584"/>
                <a:gd name="connsiteX44" fmla="*/ 161925 w 268288"/>
                <a:gd name="connsiteY44" fmla="*/ 44924 h 322584"/>
                <a:gd name="connsiteX45" fmla="*/ 163242 w 268288"/>
                <a:gd name="connsiteY45" fmla="*/ 43605 h 322584"/>
                <a:gd name="connsiteX46" fmla="*/ 188254 w 268288"/>
                <a:gd name="connsiteY46" fmla="*/ 4013 h 322584"/>
                <a:gd name="connsiteX47" fmla="*/ 197470 w 268288"/>
                <a:gd name="connsiteY47" fmla="*/ 1373 h 322584"/>
                <a:gd name="connsiteX48" fmla="*/ 201419 w 268288"/>
                <a:gd name="connsiteY48" fmla="*/ 10611 h 322584"/>
                <a:gd name="connsiteX49" fmla="*/ 175090 w 268288"/>
                <a:gd name="connsiteY49" fmla="*/ 50203 h 322584"/>
                <a:gd name="connsiteX50" fmla="*/ 175090 w 268288"/>
                <a:gd name="connsiteY50" fmla="*/ 51523 h 322584"/>
                <a:gd name="connsiteX51" fmla="*/ 215900 w 268288"/>
                <a:gd name="connsiteY51" fmla="*/ 108272 h 322584"/>
                <a:gd name="connsiteX52" fmla="*/ 53975 w 268288"/>
                <a:gd name="connsiteY52" fmla="*/ 108272 h 322584"/>
                <a:gd name="connsiteX53" fmla="*/ 94785 w 268288"/>
                <a:gd name="connsiteY53" fmla="*/ 51523 h 322584"/>
                <a:gd name="connsiteX54" fmla="*/ 93469 w 268288"/>
                <a:gd name="connsiteY54" fmla="*/ 50203 h 322584"/>
                <a:gd name="connsiteX55" fmla="*/ 68456 w 268288"/>
                <a:gd name="connsiteY55" fmla="*/ 10611 h 322584"/>
                <a:gd name="connsiteX56" fmla="*/ 71089 w 268288"/>
                <a:gd name="connsiteY56" fmla="*/ 1373 h 32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68288" h="322584">
                  <a:moveTo>
                    <a:pt x="55289" y="122559"/>
                  </a:moveTo>
                  <a:cubicBezTo>
                    <a:pt x="55289" y="122559"/>
                    <a:pt x="55289" y="122559"/>
                    <a:pt x="214313" y="122559"/>
                  </a:cubicBezTo>
                  <a:cubicBezTo>
                    <a:pt x="214313" y="122559"/>
                    <a:pt x="214313" y="122559"/>
                    <a:pt x="214313" y="235731"/>
                  </a:cubicBezTo>
                  <a:cubicBezTo>
                    <a:pt x="214313" y="255471"/>
                    <a:pt x="206428" y="265998"/>
                    <a:pt x="188028" y="268630"/>
                  </a:cubicBezTo>
                  <a:cubicBezTo>
                    <a:pt x="188028" y="268630"/>
                    <a:pt x="188028" y="268630"/>
                    <a:pt x="188028" y="309425"/>
                  </a:cubicBezTo>
                  <a:cubicBezTo>
                    <a:pt x="188028" y="316004"/>
                    <a:pt x="178828" y="322584"/>
                    <a:pt x="168314" y="322584"/>
                  </a:cubicBezTo>
                  <a:cubicBezTo>
                    <a:pt x="157800" y="322584"/>
                    <a:pt x="148601" y="316004"/>
                    <a:pt x="148601" y="309425"/>
                  </a:cubicBezTo>
                  <a:cubicBezTo>
                    <a:pt x="148601" y="309425"/>
                    <a:pt x="148601" y="309425"/>
                    <a:pt x="148601" y="268630"/>
                  </a:cubicBezTo>
                  <a:cubicBezTo>
                    <a:pt x="139401" y="268630"/>
                    <a:pt x="128887" y="268630"/>
                    <a:pt x="119687" y="268630"/>
                  </a:cubicBezTo>
                  <a:cubicBezTo>
                    <a:pt x="119687" y="268630"/>
                    <a:pt x="119687" y="268630"/>
                    <a:pt x="119687" y="309425"/>
                  </a:cubicBezTo>
                  <a:cubicBezTo>
                    <a:pt x="119687" y="316004"/>
                    <a:pt x="111802" y="322584"/>
                    <a:pt x="99974" y="322584"/>
                  </a:cubicBezTo>
                  <a:cubicBezTo>
                    <a:pt x="89460" y="322584"/>
                    <a:pt x="81574" y="316004"/>
                    <a:pt x="81574" y="309425"/>
                  </a:cubicBezTo>
                  <a:cubicBezTo>
                    <a:pt x="81574" y="309425"/>
                    <a:pt x="81574" y="309425"/>
                    <a:pt x="81574" y="268630"/>
                  </a:cubicBezTo>
                  <a:cubicBezTo>
                    <a:pt x="63175" y="265998"/>
                    <a:pt x="53975" y="255471"/>
                    <a:pt x="53975" y="235731"/>
                  </a:cubicBezTo>
                  <a:cubicBezTo>
                    <a:pt x="53975" y="212044"/>
                    <a:pt x="55289" y="122559"/>
                    <a:pt x="55289" y="122559"/>
                  </a:cubicBezTo>
                  <a:close/>
                  <a:moveTo>
                    <a:pt x="248444" y="108272"/>
                  </a:moveTo>
                  <a:cubicBezTo>
                    <a:pt x="259028" y="108272"/>
                    <a:pt x="268288" y="114838"/>
                    <a:pt x="268288" y="121403"/>
                  </a:cubicBezTo>
                  <a:cubicBezTo>
                    <a:pt x="268288" y="121403"/>
                    <a:pt x="268288" y="121403"/>
                    <a:pt x="268288" y="201504"/>
                  </a:cubicBezTo>
                  <a:cubicBezTo>
                    <a:pt x="268288" y="208070"/>
                    <a:pt x="259028" y="214635"/>
                    <a:pt x="248444" y="214635"/>
                  </a:cubicBezTo>
                  <a:cubicBezTo>
                    <a:pt x="237861" y="214635"/>
                    <a:pt x="228600" y="208070"/>
                    <a:pt x="228600" y="201504"/>
                  </a:cubicBezTo>
                  <a:cubicBezTo>
                    <a:pt x="228600" y="201504"/>
                    <a:pt x="228600" y="201504"/>
                    <a:pt x="228600" y="121403"/>
                  </a:cubicBezTo>
                  <a:cubicBezTo>
                    <a:pt x="228600" y="114838"/>
                    <a:pt x="237861" y="108272"/>
                    <a:pt x="248444" y="108272"/>
                  </a:cubicBezTo>
                  <a:close/>
                  <a:moveTo>
                    <a:pt x="19844" y="108272"/>
                  </a:moveTo>
                  <a:cubicBezTo>
                    <a:pt x="30427" y="108272"/>
                    <a:pt x="39688" y="113538"/>
                    <a:pt x="39688" y="121437"/>
                  </a:cubicBezTo>
                  <a:cubicBezTo>
                    <a:pt x="39688" y="121437"/>
                    <a:pt x="39688" y="121437"/>
                    <a:pt x="39688" y="201741"/>
                  </a:cubicBezTo>
                  <a:cubicBezTo>
                    <a:pt x="39688" y="209640"/>
                    <a:pt x="30427" y="216222"/>
                    <a:pt x="19844" y="216222"/>
                  </a:cubicBezTo>
                  <a:cubicBezTo>
                    <a:pt x="9260" y="216222"/>
                    <a:pt x="0" y="209640"/>
                    <a:pt x="0" y="201741"/>
                  </a:cubicBezTo>
                  <a:cubicBezTo>
                    <a:pt x="0" y="201741"/>
                    <a:pt x="0" y="201741"/>
                    <a:pt x="0" y="121437"/>
                  </a:cubicBezTo>
                  <a:cubicBezTo>
                    <a:pt x="0" y="113538"/>
                    <a:pt x="9260" y="108272"/>
                    <a:pt x="19844" y="108272"/>
                  </a:cubicBezTo>
                  <a:close/>
                  <a:moveTo>
                    <a:pt x="167482" y="65409"/>
                  </a:moveTo>
                  <a:cubicBezTo>
                    <a:pt x="161783" y="65409"/>
                    <a:pt x="157163" y="70029"/>
                    <a:pt x="157163" y="75728"/>
                  </a:cubicBezTo>
                  <a:cubicBezTo>
                    <a:pt x="157163" y="81427"/>
                    <a:pt x="161783" y="86047"/>
                    <a:pt x="167482" y="86047"/>
                  </a:cubicBezTo>
                  <a:cubicBezTo>
                    <a:pt x="173181" y="86047"/>
                    <a:pt x="177801" y="81427"/>
                    <a:pt x="177801" y="75728"/>
                  </a:cubicBezTo>
                  <a:cubicBezTo>
                    <a:pt x="177801" y="70029"/>
                    <a:pt x="173181" y="65409"/>
                    <a:pt x="167482" y="65409"/>
                  </a:cubicBezTo>
                  <a:close/>
                  <a:moveTo>
                    <a:pt x="100807" y="65409"/>
                  </a:moveTo>
                  <a:cubicBezTo>
                    <a:pt x="95108" y="65409"/>
                    <a:pt x="90488" y="70029"/>
                    <a:pt x="90488" y="75728"/>
                  </a:cubicBezTo>
                  <a:cubicBezTo>
                    <a:pt x="90488" y="81427"/>
                    <a:pt x="95108" y="86047"/>
                    <a:pt x="100807" y="86047"/>
                  </a:cubicBezTo>
                  <a:cubicBezTo>
                    <a:pt x="106506" y="86047"/>
                    <a:pt x="111126" y="81427"/>
                    <a:pt x="111126" y="75728"/>
                  </a:cubicBezTo>
                  <a:cubicBezTo>
                    <a:pt x="111126" y="70029"/>
                    <a:pt x="106506" y="65409"/>
                    <a:pt x="100807" y="65409"/>
                  </a:cubicBezTo>
                  <a:close/>
                  <a:moveTo>
                    <a:pt x="71089" y="1373"/>
                  </a:moveTo>
                  <a:cubicBezTo>
                    <a:pt x="75038" y="-1266"/>
                    <a:pt x="78988" y="53"/>
                    <a:pt x="81621" y="4013"/>
                  </a:cubicBezTo>
                  <a:cubicBezTo>
                    <a:pt x="81621" y="4013"/>
                    <a:pt x="81621" y="4013"/>
                    <a:pt x="106633" y="43605"/>
                  </a:cubicBezTo>
                  <a:cubicBezTo>
                    <a:pt x="106633" y="43605"/>
                    <a:pt x="106633" y="44924"/>
                    <a:pt x="106633" y="44924"/>
                  </a:cubicBezTo>
                  <a:cubicBezTo>
                    <a:pt x="115849" y="42285"/>
                    <a:pt x="125064" y="40965"/>
                    <a:pt x="134279" y="40965"/>
                  </a:cubicBezTo>
                  <a:cubicBezTo>
                    <a:pt x="144811" y="40965"/>
                    <a:pt x="154026" y="42285"/>
                    <a:pt x="161925" y="44924"/>
                  </a:cubicBezTo>
                  <a:cubicBezTo>
                    <a:pt x="161925" y="44924"/>
                    <a:pt x="161925" y="43605"/>
                    <a:pt x="163242" y="43605"/>
                  </a:cubicBezTo>
                  <a:cubicBezTo>
                    <a:pt x="163242" y="43605"/>
                    <a:pt x="163242" y="43605"/>
                    <a:pt x="188254" y="4013"/>
                  </a:cubicBezTo>
                  <a:cubicBezTo>
                    <a:pt x="189571" y="53"/>
                    <a:pt x="194837" y="-1266"/>
                    <a:pt x="197470" y="1373"/>
                  </a:cubicBezTo>
                  <a:cubicBezTo>
                    <a:pt x="201419" y="2693"/>
                    <a:pt x="202735" y="6652"/>
                    <a:pt x="201419" y="10611"/>
                  </a:cubicBezTo>
                  <a:cubicBezTo>
                    <a:pt x="201419" y="10611"/>
                    <a:pt x="201419" y="10611"/>
                    <a:pt x="175090" y="50203"/>
                  </a:cubicBezTo>
                  <a:cubicBezTo>
                    <a:pt x="175090" y="50203"/>
                    <a:pt x="175090" y="50203"/>
                    <a:pt x="175090" y="51523"/>
                  </a:cubicBezTo>
                  <a:cubicBezTo>
                    <a:pt x="196153" y="63401"/>
                    <a:pt x="211951" y="83197"/>
                    <a:pt x="215900" y="108272"/>
                  </a:cubicBezTo>
                  <a:cubicBezTo>
                    <a:pt x="215900" y="108272"/>
                    <a:pt x="215900" y="108272"/>
                    <a:pt x="53975" y="108272"/>
                  </a:cubicBezTo>
                  <a:cubicBezTo>
                    <a:pt x="57924" y="83197"/>
                    <a:pt x="73722" y="63401"/>
                    <a:pt x="94785" y="51523"/>
                  </a:cubicBezTo>
                  <a:cubicBezTo>
                    <a:pt x="94785" y="51523"/>
                    <a:pt x="93469" y="50203"/>
                    <a:pt x="93469" y="50203"/>
                  </a:cubicBezTo>
                  <a:cubicBezTo>
                    <a:pt x="93469" y="50203"/>
                    <a:pt x="93469" y="50203"/>
                    <a:pt x="68456" y="10611"/>
                  </a:cubicBezTo>
                  <a:cubicBezTo>
                    <a:pt x="65823" y="6652"/>
                    <a:pt x="67140" y="2693"/>
                    <a:pt x="71089" y="1373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+mn-lt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8009832" y="2025081"/>
              <a:ext cx="432247" cy="516227"/>
            </a:xfrm>
            <a:custGeom>
              <a:avLst/>
              <a:gdLst>
                <a:gd name="connsiteX0" fmla="*/ 132196 w 277813"/>
                <a:gd name="connsiteY0" fmla="*/ 133350 h 331788"/>
                <a:gd name="connsiteX1" fmla="*/ 132196 w 277813"/>
                <a:gd name="connsiteY1" fmla="*/ 152673 h 331788"/>
                <a:gd name="connsiteX2" fmla="*/ 99724 w 277813"/>
                <a:gd name="connsiteY2" fmla="*/ 186167 h 331788"/>
                <a:gd name="connsiteX3" fmla="*/ 134793 w 277813"/>
                <a:gd name="connsiteY3" fmla="*/ 220949 h 331788"/>
                <a:gd name="connsiteX4" fmla="*/ 154276 w 277813"/>
                <a:gd name="connsiteY4" fmla="*/ 237696 h 331788"/>
                <a:gd name="connsiteX5" fmla="*/ 136092 w 277813"/>
                <a:gd name="connsiteY5" fmla="*/ 249290 h 331788"/>
                <a:gd name="connsiteX6" fmla="*/ 104920 w 277813"/>
                <a:gd name="connsiteY6" fmla="*/ 241561 h 331788"/>
                <a:gd name="connsiteX7" fmla="*/ 98425 w 277813"/>
                <a:gd name="connsiteY7" fmla="*/ 263460 h 331788"/>
                <a:gd name="connsiteX8" fmla="*/ 130897 w 277813"/>
                <a:gd name="connsiteY8" fmla="*/ 272478 h 331788"/>
                <a:gd name="connsiteX9" fmla="*/ 130897 w 277813"/>
                <a:gd name="connsiteY9" fmla="*/ 290513 h 331788"/>
                <a:gd name="connsiteX10" fmla="*/ 150380 w 277813"/>
                <a:gd name="connsiteY10" fmla="*/ 290513 h 331788"/>
                <a:gd name="connsiteX11" fmla="*/ 150380 w 277813"/>
                <a:gd name="connsiteY11" fmla="*/ 271190 h 331788"/>
                <a:gd name="connsiteX12" fmla="*/ 184150 w 277813"/>
                <a:gd name="connsiteY12" fmla="*/ 235120 h 331788"/>
                <a:gd name="connsiteX13" fmla="*/ 152978 w 277813"/>
                <a:gd name="connsiteY13" fmla="*/ 199049 h 331788"/>
                <a:gd name="connsiteX14" fmla="*/ 129598 w 277813"/>
                <a:gd name="connsiteY14" fmla="*/ 182303 h 331788"/>
                <a:gd name="connsiteX15" fmla="*/ 146483 w 277813"/>
                <a:gd name="connsiteY15" fmla="*/ 171997 h 331788"/>
                <a:gd name="connsiteX16" fmla="*/ 173759 w 277813"/>
                <a:gd name="connsiteY16" fmla="*/ 178438 h 331788"/>
                <a:gd name="connsiteX17" fmla="*/ 178955 w 277813"/>
                <a:gd name="connsiteY17" fmla="*/ 156538 h 331788"/>
                <a:gd name="connsiteX18" fmla="*/ 151679 w 277813"/>
                <a:gd name="connsiteY18" fmla="*/ 151385 h 331788"/>
                <a:gd name="connsiteX19" fmla="*/ 151679 w 277813"/>
                <a:gd name="connsiteY19" fmla="*/ 133350 h 331788"/>
                <a:gd name="connsiteX20" fmla="*/ 132196 w 277813"/>
                <a:gd name="connsiteY20" fmla="*/ 133350 h 331788"/>
                <a:gd name="connsiteX21" fmla="*/ 136310 w 277813"/>
                <a:gd name="connsiteY21" fmla="*/ 0 h 331788"/>
                <a:gd name="connsiteX22" fmla="*/ 167467 w 277813"/>
                <a:gd name="connsiteY22" fmla="*/ 3888 h 331788"/>
                <a:gd name="connsiteX23" fmla="*/ 158380 w 277813"/>
                <a:gd name="connsiteY23" fmla="*/ 25921 h 331788"/>
                <a:gd name="connsiteX24" fmla="*/ 184343 w 277813"/>
                <a:gd name="connsiteY24" fmla="*/ 6480 h 331788"/>
                <a:gd name="connsiteX25" fmla="*/ 214202 w 277813"/>
                <a:gd name="connsiteY25" fmla="*/ 9072 h 331788"/>
                <a:gd name="connsiteX26" fmla="*/ 188238 w 277813"/>
                <a:gd name="connsiteY26" fmla="*/ 62210 h 331788"/>
                <a:gd name="connsiteX27" fmla="*/ 215500 w 277813"/>
                <a:gd name="connsiteY27" fmla="*/ 62210 h 331788"/>
                <a:gd name="connsiteX28" fmla="*/ 215500 w 277813"/>
                <a:gd name="connsiteY28" fmla="*/ 81651 h 331788"/>
                <a:gd name="connsiteX29" fmla="*/ 183045 w 277813"/>
                <a:gd name="connsiteY29" fmla="*/ 81651 h 331788"/>
                <a:gd name="connsiteX30" fmla="*/ 277813 w 277813"/>
                <a:gd name="connsiteY30" fmla="*/ 243657 h 331788"/>
                <a:gd name="connsiteX31" fmla="*/ 138907 w 277813"/>
                <a:gd name="connsiteY31" fmla="*/ 331788 h 331788"/>
                <a:gd name="connsiteX32" fmla="*/ 0 w 277813"/>
                <a:gd name="connsiteY32" fmla="*/ 243657 h 331788"/>
                <a:gd name="connsiteX33" fmla="*/ 94768 w 277813"/>
                <a:gd name="connsiteY33" fmla="*/ 81651 h 331788"/>
                <a:gd name="connsiteX34" fmla="*/ 68804 w 277813"/>
                <a:gd name="connsiteY34" fmla="*/ 81651 h 331788"/>
                <a:gd name="connsiteX35" fmla="*/ 68804 w 277813"/>
                <a:gd name="connsiteY35" fmla="*/ 60914 h 331788"/>
                <a:gd name="connsiteX36" fmla="*/ 96066 w 277813"/>
                <a:gd name="connsiteY36" fmla="*/ 62210 h 331788"/>
                <a:gd name="connsiteX37" fmla="*/ 66208 w 277813"/>
                <a:gd name="connsiteY37" fmla="*/ 5184 h 331788"/>
                <a:gd name="connsiteX38" fmla="*/ 110347 w 277813"/>
                <a:gd name="connsiteY38" fmla="*/ 6480 h 331788"/>
                <a:gd name="connsiteX39" fmla="*/ 127223 w 277813"/>
                <a:gd name="connsiteY39" fmla="*/ 28513 h 331788"/>
                <a:gd name="connsiteX40" fmla="*/ 136310 w 277813"/>
                <a:gd name="connsiteY40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7813" h="331788">
                  <a:moveTo>
                    <a:pt x="132196" y="133350"/>
                  </a:moveTo>
                  <a:cubicBezTo>
                    <a:pt x="132196" y="133350"/>
                    <a:pt x="132196" y="133350"/>
                    <a:pt x="132196" y="152673"/>
                  </a:cubicBezTo>
                  <a:cubicBezTo>
                    <a:pt x="111414" y="156538"/>
                    <a:pt x="99724" y="169420"/>
                    <a:pt x="99724" y="186167"/>
                  </a:cubicBezTo>
                  <a:cubicBezTo>
                    <a:pt x="99724" y="204202"/>
                    <a:pt x="114012" y="214508"/>
                    <a:pt x="134793" y="220949"/>
                  </a:cubicBezTo>
                  <a:cubicBezTo>
                    <a:pt x="149081" y="226102"/>
                    <a:pt x="154276" y="231255"/>
                    <a:pt x="154276" y="237696"/>
                  </a:cubicBezTo>
                  <a:cubicBezTo>
                    <a:pt x="154276" y="245425"/>
                    <a:pt x="147782" y="249290"/>
                    <a:pt x="136092" y="249290"/>
                  </a:cubicBezTo>
                  <a:cubicBezTo>
                    <a:pt x="124403" y="249290"/>
                    <a:pt x="112713" y="245425"/>
                    <a:pt x="104920" y="241561"/>
                  </a:cubicBezTo>
                  <a:cubicBezTo>
                    <a:pt x="104920" y="241561"/>
                    <a:pt x="104920" y="241561"/>
                    <a:pt x="98425" y="263460"/>
                  </a:cubicBezTo>
                  <a:cubicBezTo>
                    <a:pt x="106218" y="267325"/>
                    <a:pt x="117908" y="271190"/>
                    <a:pt x="130897" y="272478"/>
                  </a:cubicBezTo>
                  <a:cubicBezTo>
                    <a:pt x="130897" y="272478"/>
                    <a:pt x="130897" y="272478"/>
                    <a:pt x="130897" y="290513"/>
                  </a:cubicBezTo>
                  <a:cubicBezTo>
                    <a:pt x="130897" y="290513"/>
                    <a:pt x="130897" y="290513"/>
                    <a:pt x="150380" y="290513"/>
                  </a:cubicBezTo>
                  <a:cubicBezTo>
                    <a:pt x="150380" y="290513"/>
                    <a:pt x="150380" y="290513"/>
                    <a:pt x="150380" y="271190"/>
                  </a:cubicBezTo>
                  <a:cubicBezTo>
                    <a:pt x="172460" y="267325"/>
                    <a:pt x="184150" y="251866"/>
                    <a:pt x="184150" y="235120"/>
                  </a:cubicBezTo>
                  <a:cubicBezTo>
                    <a:pt x="184150" y="218373"/>
                    <a:pt x="175058" y="208067"/>
                    <a:pt x="152978" y="199049"/>
                  </a:cubicBezTo>
                  <a:cubicBezTo>
                    <a:pt x="136092" y="193897"/>
                    <a:pt x="129598" y="188744"/>
                    <a:pt x="129598" y="182303"/>
                  </a:cubicBezTo>
                  <a:cubicBezTo>
                    <a:pt x="129598" y="177150"/>
                    <a:pt x="133495" y="171997"/>
                    <a:pt x="146483" y="171997"/>
                  </a:cubicBezTo>
                  <a:cubicBezTo>
                    <a:pt x="159472" y="171997"/>
                    <a:pt x="168564" y="177150"/>
                    <a:pt x="173759" y="178438"/>
                  </a:cubicBezTo>
                  <a:cubicBezTo>
                    <a:pt x="173759" y="178438"/>
                    <a:pt x="173759" y="178438"/>
                    <a:pt x="178955" y="156538"/>
                  </a:cubicBezTo>
                  <a:cubicBezTo>
                    <a:pt x="172460" y="153962"/>
                    <a:pt x="164667" y="151385"/>
                    <a:pt x="151679" y="151385"/>
                  </a:cubicBezTo>
                  <a:cubicBezTo>
                    <a:pt x="151679" y="151385"/>
                    <a:pt x="151679" y="151385"/>
                    <a:pt x="151679" y="133350"/>
                  </a:cubicBezTo>
                  <a:cubicBezTo>
                    <a:pt x="151679" y="133350"/>
                    <a:pt x="151679" y="133350"/>
                    <a:pt x="132196" y="133350"/>
                  </a:cubicBezTo>
                  <a:close/>
                  <a:moveTo>
                    <a:pt x="136310" y="0"/>
                  </a:moveTo>
                  <a:cubicBezTo>
                    <a:pt x="136310" y="0"/>
                    <a:pt x="136310" y="0"/>
                    <a:pt x="167467" y="3888"/>
                  </a:cubicBezTo>
                  <a:cubicBezTo>
                    <a:pt x="167467" y="3888"/>
                    <a:pt x="167467" y="3888"/>
                    <a:pt x="158380" y="25921"/>
                  </a:cubicBezTo>
                  <a:cubicBezTo>
                    <a:pt x="158380" y="25921"/>
                    <a:pt x="158380" y="25921"/>
                    <a:pt x="184343" y="6480"/>
                  </a:cubicBezTo>
                  <a:cubicBezTo>
                    <a:pt x="184343" y="6480"/>
                    <a:pt x="184343" y="6480"/>
                    <a:pt x="214202" y="9072"/>
                  </a:cubicBezTo>
                  <a:cubicBezTo>
                    <a:pt x="214202" y="9072"/>
                    <a:pt x="214202" y="9072"/>
                    <a:pt x="188238" y="62210"/>
                  </a:cubicBezTo>
                  <a:cubicBezTo>
                    <a:pt x="188238" y="62210"/>
                    <a:pt x="188238" y="62210"/>
                    <a:pt x="215500" y="62210"/>
                  </a:cubicBezTo>
                  <a:cubicBezTo>
                    <a:pt x="215500" y="62210"/>
                    <a:pt x="215500" y="62210"/>
                    <a:pt x="215500" y="81651"/>
                  </a:cubicBezTo>
                  <a:cubicBezTo>
                    <a:pt x="215500" y="81651"/>
                    <a:pt x="215500" y="81651"/>
                    <a:pt x="183045" y="81651"/>
                  </a:cubicBezTo>
                  <a:cubicBezTo>
                    <a:pt x="237569" y="114052"/>
                    <a:pt x="277813" y="198295"/>
                    <a:pt x="277813" y="243657"/>
                  </a:cubicBezTo>
                  <a:cubicBezTo>
                    <a:pt x="277813" y="299387"/>
                    <a:pt x="215500" y="331788"/>
                    <a:pt x="138907" y="331788"/>
                  </a:cubicBezTo>
                  <a:cubicBezTo>
                    <a:pt x="62313" y="331788"/>
                    <a:pt x="0" y="299387"/>
                    <a:pt x="0" y="243657"/>
                  </a:cubicBezTo>
                  <a:cubicBezTo>
                    <a:pt x="0" y="198295"/>
                    <a:pt x="40244" y="114052"/>
                    <a:pt x="94768" y="81651"/>
                  </a:cubicBezTo>
                  <a:cubicBezTo>
                    <a:pt x="94768" y="81651"/>
                    <a:pt x="94768" y="81651"/>
                    <a:pt x="68804" y="81651"/>
                  </a:cubicBezTo>
                  <a:cubicBezTo>
                    <a:pt x="68804" y="81651"/>
                    <a:pt x="68804" y="81651"/>
                    <a:pt x="68804" y="60914"/>
                  </a:cubicBezTo>
                  <a:cubicBezTo>
                    <a:pt x="68804" y="60914"/>
                    <a:pt x="68804" y="60914"/>
                    <a:pt x="96066" y="62210"/>
                  </a:cubicBezTo>
                  <a:cubicBezTo>
                    <a:pt x="96066" y="62210"/>
                    <a:pt x="96066" y="62210"/>
                    <a:pt x="66208" y="5184"/>
                  </a:cubicBezTo>
                  <a:cubicBezTo>
                    <a:pt x="66208" y="5184"/>
                    <a:pt x="66208" y="5184"/>
                    <a:pt x="110347" y="6480"/>
                  </a:cubicBezTo>
                  <a:cubicBezTo>
                    <a:pt x="110347" y="6480"/>
                    <a:pt x="110347" y="6480"/>
                    <a:pt x="127223" y="28513"/>
                  </a:cubicBezTo>
                  <a:cubicBezTo>
                    <a:pt x="127223" y="28513"/>
                    <a:pt x="127223" y="28513"/>
                    <a:pt x="136310" y="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+mn-lt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10124181" y="2025081"/>
              <a:ext cx="448306" cy="516227"/>
            </a:xfrm>
            <a:custGeom>
              <a:avLst/>
              <a:gdLst>
                <a:gd name="connsiteX0" fmla="*/ 184010 w 292270"/>
                <a:gd name="connsiteY0" fmla="*/ 131763 h 336550"/>
                <a:gd name="connsiteX1" fmla="*/ 178567 w 292270"/>
                <a:gd name="connsiteY1" fmla="*/ 141923 h 336550"/>
                <a:gd name="connsiteX2" fmla="*/ 184010 w 292270"/>
                <a:gd name="connsiteY2" fmla="*/ 150813 h 336550"/>
                <a:gd name="connsiteX3" fmla="*/ 188092 w 292270"/>
                <a:gd name="connsiteY3" fmla="*/ 141923 h 336550"/>
                <a:gd name="connsiteX4" fmla="*/ 184010 w 292270"/>
                <a:gd name="connsiteY4" fmla="*/ 131763 h 336550"/>
                <a:gd name="connsiteX5" fmla="*/ 141147 w 292270"/>
                <a:gd name="connsiteY5" fmla="*/ 131763 h 336550"/>
                <a:gd name="connsiteX6" fmla="*/ 135704 w 292270"/>
                <a:gd name="connsiteY6" fmla="*/ 141923 h 336550"/>
                <a:gd name="connsiteX7" fmla="*/ 141147 w 292270"/>
                <a:gd name="connsiteY7" fmla="*/ 150813 h 336550"/>
                <a:gd name="connsiteX8" fmla="*/ 145229 w 292270"/>
                <a:gd name="connsiteY8" fmla="*/ 141923 h 336550"/>
                <a:gd name="connsiteX9" fmla="*/ 141147 w 292270"/>
                <a:gd name="connsiteY9" fmla="*/ 131763 h 336550"/>
                <a:gd name="connsiteX10" fmla="*/ 96811 w 292270"/>
                <a:gd name="connsiteY10" fmla="*/ 131763 h 336550"/>
                <a:gd name="connsiteX11" fmla="*/ 92842 w 292270"/>
                <a:gd name="connsiteY11" fmla="*/ 134938 h 336550"/>
                <a:gd name="connsiteX12" fmla="*/ 100780 w 292270"/>
                <a:gd name="connsiteY12" fmla="*/ 134938 h 336550"/>
                <a:gd name="connsiteX13" fmla="*/ 96811 w 292270"/>
                <a:gd name="connsiteY13" fmla="*/ 131763 h 336550"/>
                <a:gd name="connsiteX14" fmla="*/ 225310 w 292270"/>
                <a:gd name="connsiteY14" fmla="*/ 127000 h 336550"/>
                <a:gd name="connsiteX15" fmla="*/ 226721 w 292270"/>
                <a:gd name="connsiteY15" fmla="*/ 127000 h 336550"/>
                <a:gd name="connsiteX16" fmla="*/ 229543 w 292270"/>
                <a:gd name="connsiteY16" fmla="*/ 127000 h 336550"/>
                <a:gd name="connsiteX17" fmla="*/ 230954 w 292270"/>
                <a:gd name="connsiteY17" fmla="*/ 127000 h 336550"/>
                <a:gd name="connsiteX18" fmla="*/ 230954 w 292270"/>
                <a:gd name="connsiteY18" fmla="*/ 155792 h 336550"/>
                <a:gd name="connsiteX19" fmla="*/ 229543 w 292270"/>
                <a:gd name="connsiteY19" fmla="*/ 157163 h 336550"/>
                <a:gd name="connsiteX20" fmla="*/ 225310 w 292270"/>
                <a:gd name="connsiteY20" fmla="*/ 157163 h 336550"/>
                <a:gd name="connsiteX21" fmla="*/ 225310 w 292270"/>
                <a:gd name="connsiteY21" fmla="*/ 155792 h 336550"/>
                <a:gd name="connsiteX22" fmla="*/ 225310 w 292270"/>
                <a:gd name="connsiteY22" fmla="*/ 132484 h 336550"/>
                <a:gd name="connsiteX23" fmla="*/ 221076 w 292270"/>
                <a:gd name="connsiteY23" fmla="*/ 133855 h 336550"/>
                <a:gd name="connsiteX24" fmla="*/ 221076 w 292270"/>
                <a:gd name="connsiteY24" fmla="*/ 135227 h 336550"/>
                <a:gd name="connsiteX25" fmla="*/ 219665 w 292270"/>
                <a:gd name="connsiteY25" fmla="*/ 133855 h 336550"/>
                <a:gd name="connsiteX26" fmla="*/ 219665 w 292270"/>
                <a:gd name="connsiteY26" fmla="*/ 131113 h 336550"/>
                <a:gd name="connsiteX27" fmla="*/ 219665 w 292270"/>
                <a:gd name="connsiteY27" fmla="*/ 129742 h 336550"/>
                <a:gd name="connsiteX28" fmla="*/ 225310 w 292270"/>
                <a:gd name="connsiteY28" fmla="*/ 127000 h 336550"/>
                <a:gd name="connsiteX29" fmla="*/ 203791 w 292270"/>
                <a:gd name="connsiteY29" fmla="*/ 127000 h 336550"/>
                <a:gd name="connsiteX30" fmla="*/ 207495 w 292270"/>
                <a:gd name="connsiteY30" fmla="*/ 127000 h 336550"/>
                <a:gd name="connsiteX31" fmla="*/ 208730 w 292270"/>
                <a:gd name="connsiteY31" fmla="*/ 127000 h 336550"/>
                <a:gd name="connsiteX32" fmla="*/ 208730 w 292270"/>
                <a:gd name="connsiteY32" fmla="*/ 155792 h 336550"/>
                <a:gd name="connsiteX33" fmla="*/ 207495 w 292270"/>
                <a:gd name="connsiteY33" fmla="*/ 157163 h 336550"/>
                <a:gd name="connsiteX34" fmla="*/ 203791 w 292270"/>
                <a:gd name="connsiteY34" fmla="*/ 157163 h 336550"/>
                <a:gd name="connsiteX35" fmla="*/ 202556 w 292270"/>
                <a:gd name="connsiteY35" fmla="*/ 155792 h 336550"/>
                <a:gd name="connsiteX36" fmla="*/ 202556 w 292270"/>
                <a:gd name="connsiteY36" fmla="*/ 132484 h 336550"/>
                <a:gd name="connsiteX37" fmla="*/ 200086 w 292270"/>
                <a:gd name="connsiteY37" fmla="*/ 133855 h 336550"/>
                <a:gd name="connsiteX38" fmla="*/ 198852 w 292270"/>
                <a:gd name="connsiteY38" fmla="*/ 135227 h 336550"/>
                <a:gd name="connsiteX39" fmla="*/ 198852 w 292270"/>
                <a:gd name="connsiteY39" fmla="*/ 133855 h 336550"/>
                <a:gd name="connsiteX40" fmla="*/ 197617 w 292270"/>
                <a:gd name="connsiteY40" fmla="*/ 131113 h 336550"/>
                <a:gd name="connsiteX41" fmla="*/ 198852 w 292270"/>
                <a:gd name="connsiteY41" fmla="*/ 129742 h 336550"/>
                <a:gd name="connsiteX42" fmla="*/ 203791 w 292270"/>
                <a:gd name="connsiteY42" fmla="*/ 127000 h 336550"/>
                <a:gd name="connsiteX43" fmla="*/ 183964 w 292270"/>
                <a:gd name="connsiteY43" fmla="*/ 127000 h 336550"/>
                <a:gd name="connsiteX44" fmla="*/ 192854 w 292270"/>
                <a:gd name="connsiteY44" fmla="*/ 141426 h 336550"/>
                <a:gd name="connsiteX45" fmla="*/ 182694 w 292270"/>
                <a:gd name="connsiteY45" fmla="*/ 157163 h 336550"/>
                <a:gd name="connsiteX46" fmla="*/ 173804 w 292270"/>
                <a:gd name="connsiteY46" fmla="*/ 142737 h 336550"/>
                <a:gd name="connsiteX47" fmla="*/ 183964 w 292270"/>
                <a:gd name="connsiteY47" fmla="*/ 127000 h 336550"/>
                <a:gd name="connsiteX48" fmla="*/ 161699 w 292270"/>
                <a:gd name="connsiteY48" fmla="*/ 127000 h 336550"/>
                <a:gd name="connsiteX49" fmla="*/ 164478 w 292270"/>
                <a:gd name="connsiteY49" fmla="*/ 127000 h 336550"/>
                <a:gd name="connsiteX50" fmla="*/ 165867 w 292270"/>
                <a:gd name="connsiteY50" fmla="*/ 127000 h 336550"/>
                <a:gd name="connsiteX51" fmla="*/ 165867 w 292270"/>
                <a:gd name="connsiteY51" fmla="*/ 155792 h 336550"/>
                <a:gd name="connsiteX52" fmla="*/ 164478 w 292270"/>
                <a:gd name="connsiteY52" fmla="*/ 157163 h 336550"/>
                <a:gd name="connsiteX53" fmla="*/ 161699 w 292270"/>
                <a:gd name="connsiteY53" fmla="*/ 157163 h 336550"/>
                <a:gd name="connsiteX54" fmla="*/ 160310 w 292270"/>
                <a:gd name="connsiteY54" fmla="*/ 155792 h 336550"/>
                <a:gd name="connsiteX55" fmla="*/ 160310 w 292270"/>
                <a:gd name="connsiteY55" fmla="*/ 132484 h 336550"/>
                <a:gd name="connsiteX56" fmla="*/ 156143 w 292270"/>
                <a:gd name="connsiteY56" fmla="*/ 133855 h 336550"/>
                <a:gd name="connsiteX57" fmla="*/ 156143 w 292270"/>
                <a:gd name="connsiteY57" fmla="*/ 135227 h 336550"/>
                <a:gd name="connsiteX58" fmla="*/ 154754 w 292270"/>
                <a:gd name="connsiteY58" fmla="*/ 133855 h 336550"/>
                <a:gd name="connsiteX59" fmla="*/ 154754 w 292270"/>
                <a:gd name="connsiteY59" fmla="*/ 131113 h 336550"/>
                <a:gd name="connsiteX60" fmla="*/ 154754 w 292270"/>
                <a:gd name="connsiteY60" fmla="*/ 129742 h 336550"/>
                <a:gd name="connsiteX61" fmla="*/ 161699 w 292270"/>
                <a:gd name="connsiteY61" fmla="*/ 127000 h 336550"/>
                <a:gd name="connsiteX62" fmla="*/ 141261 w 292270"/>
                <a:gd name="connsiteY62" fmla="*/ 127000 h 336550"/>
                <a:gd name="connsiteX63" fmla="*/ 151580 w 292270"/>
                <a:gd name="connsiteY63" fmla="*/ 141426 h 336550"/>
                <a:gd name="connsiteX64" fmla="*/ 141261 w 292270"/>
                <a:gd name="connsiteY64" fmla="*/ 157163 h 336550"/>
                <a:gd name="connsiteX65" fmla="*/ 130942 w 292270"/>
                <a:gd name="connsiteY65" fmla="*/ 142737 h 336550"/>
                <a:gd name="connsiteX66" fmla="*/ 141261 w 292270"/>
                <a:gd name="connsiteY66" fmla="*/ 127000 h 336550"/>
                <a:gd name="connsiteX67" fmla="*/ 247736 w 292270"/>
                <a:gd name="connsiteY67" fmla="*/ 80963 h 336550"/>
                <a:gd name="connsiteX68" fmla="*/ 243654 w 292270"/>
                <a:gd name="connsiteY68" fmla="*/ 91970 h 336550"/>
                <a:gd name="connsiteX69" fmla="*/ 247736 w 292270"/>
                <a:gd name="connsiteY69" fmla="*/ 101601 h 336550"/>
                <a:gd name="connsiteX70" fmla="*/ 253179 w 292270"/>
                <a:gd name="connsiteY70" fmla="*/ 90594 h 336550"/>
                <a:gd name="connsiteX71" fmla="*/ 247736 w 292270"/>
                <a:gd name="connsiteY71" fmla="*/ 80963 h 336550"/>
                <a:gd name="connsiteX72" fmla="*/ 205328 w 292270"/>
                <a:gd name="connsiteY72" fmla="*/ 80963 h 336550"/>
                <a:gd name="connsiteX73" fmla="*/ 200792 w 292270"/>
                <a:gd name="connsiteY73" fmla="*/ 91970 h 336550"/>
                <a:gd name="connsiteX74" fmla="*/ 205328 w 292270"/>
                <a:gd name="connsiteY74" fmla="*/ 101601 h 336550"/>
                <a:gd name="connsiteX75" fmla="*/ 208730 w 292270"/>
                <a:gd name="connsiteY75" fmla="*/ 90594 h 336550"/>
                <a:gd name="connsiteX76" fmla="*/ 205328 w 292270"/>
                <a:gd name="connsiteY76" fmla="*/ 80963 h 336550"/>
                <a:gd name="connsiteX77" fmla="*/ 184010 w 292270"/>
                <a:gd name="connsiteY77" fmla="*/ 80963 h 336550"/>
                <a:gd name="connsiteX78" fmla="*/ 178567 w 292270"/>
                <a:gd name="connsiteY78" fmla="*/ 91970 h 336550"/>
                <a:gd name="connsiteX79" fmla="*/ 184010 w 292270"/>
                <a:gd name="connsiteY79" fmla="*/ 101601 h 336550"/>
                <a:gd name="connsiteX80" fmla="*/ 188092 w 292270"/>
                <a:gd name="connsiteY80" fmla="*/ 90594 h 336550"/>
                <a:gd name="connsiteX81" fmla="*/ 184010 w 292270"/>
                <a:gd name="connsiteY81" fmla="*/ 80963 h 336550"/>
                <a:gd name="connsiteX82" fmla="*/ 162011 w 292270"/>
                <a:gd name="connsiteY82" fmla="*/ 80963 h 336550"/>
                <a:gd name="connsiteX83" fmla="*/ 157929 w 292270"/>
                <a:gd name="connsiteY83" fmla="*/ 91970 h 336550"/>
                <a:gd name="connsiteX84" fmla="*/ 162011 w 292270"/>
                <a:gd name="connsiteY84" fmla="*/ 101601 h 336550"/>
                <a:gd name="connsiteX85" fmla="*/ 167454 w 292270"/>
                <a:gd name="connsiteY85" fmla="*/ 90594 h 336550"/>
                <a:gd name="connsiteX86" fmla="*/ 162011 w 292270"/>
                <a:gd name="connsiteY86" fmla="*/ 80963 h 336550"/>
                <a:gd name="connsiteX87" fmla="*/ 76173 w 292270"/>
                <a:gd name="connsiteY87" fmla="*/ 80963 h 336550"/>
                <a:gd name="connsiteX88" fmla="*/ 72204 w 292270"/>
                <a:gd name="connsiteY88" fmla="*/ 91970 h 336550"/>
                <a:gd name="connsiteX89" fmla="*/ 76173 w 292270"/>
                <a:gd name="connsiteY89" fmla="*/ 101601 h 336550"/>
                <a:gd name="connsiteX90" fmla="*/ 80142 w 292270"/>
                <a:gd name="connsiteY90" fmla="*/ 90594 h 336550"/>
                <a:gd name="connsiteX91" fmla="*/ 76173 w 292270"/>
                <a:gd name="connsiteY91" fmla="*/ 80963 h 336550"/>
                <a:gd name="connsiteX92" fmla="*/ 225310 w 292270"/>
                <a:gd name="connsiteY92" fmla="*/ 76200 h 336550"/>
                <a:gd name="connsiteX93" fmla="*/ 226721 w 292270"/>
                <a:gd name="connsiteY93" fmla="*/ 76200 h 336550"/>
                <a:gd name="connsiteX94" fmla="*/ 229543 w 292270"/>
                <a:gd name="connsiteY94" fmla="*/ 76200 h 336550"/>
                <a:gd name="connsiteX95" fmla="*/ 230954 w 292270"/>
                <a:gd name="connsiteY95" fmla="*/ 77511 h 336550"/>
                <a:gd name="connsiteX96" fmla="*/ 230954 w 292270"/>
                <a:gd name="connsiteY96" fmla="*/ 105052 h 336550"/>
                <a:gd name="connsiteX97" fmla="*/ 229543 w 292270"/>
                <a:gd name="connsiteY97" fmla="*/ 106363 h 336550"/>
                <a:gd name="connsiteX98" fmla="*/ 225310 w 292270"/>
                <a:gd name="connsiteY98" fmla="*/ 106363 h 336550"/>
                <a:gd name="connsiteX99" fmla="*/ 225310 w 292270"/>
                <a:gd name="connsiteY99" fmla="*/ 105052 h 336550"/>
                <a:gd name="connsiteX100" fmla="*/ 225310 w 292270"/>
                <a:gd name="connsiteY100" fmla="*/ 82757 h 336550"/>
                <a:gd name="connsiteX101" fmla="*/ 221076 w 292270"/>
                <a:gd name="connsiteY101" fmla="*/ 84069 h 336550"/>
                <a:gd name="connsiteX102" fmla="*/ 219665 w 292270"/>
                <a:gd name="connsiteY102" fmla="*/ 84069 h 336550"/>
                <a:gd name="connsiteX103" fmla="*/ 219665 w 292270"/>
                <a:gd name="connsiteY103" fmla="*/ 81446 h 336550"/>
                <a:gd name="connsiteX104" fmla="*/ 219665 w 292270"/>
                <a:gd name="connsiteY104" fmla="*/ 80134 h 336550"/>
                <a:gd name="connsiteX105" fmla="*/ 225310 w 292270"/>
                <a:gd name="connsiteY105" fmla="*/ 76200 h 336550"/>
                <a:gd name="connsiteX106" fmla="*/ 205555 w 292270"/>
                <a:gd name="connsiteY106" fmla="*/ 76200 h 336550"/>
                <a:gd name="connsiteX107" fmla="*/ 216667 w 292270"/>
                <a:gd name="connsiteY107" fmla="*/ 90626 h 336550"/>
                <a:gd name="connsiteX108" fmla="*/ 205555 w 292270"/>
                <a:gd name="connsiteY108" fmla="*/ 106363 h 336550"/>
                <a:gd name="connsiteX109" fmla="*/ 194442 w 292270"/>
                <a:gd name="connsiteY109" fmla="*/ 91937 h 336550"/>
                <a:gd name="connsiteX110" fmla="*/ 205555 w 292270"/>
                <a:gd name="connsiteY110" fmla="*/ 76200 h 336550"/>
                <a:gd name="connsiteX111" fmla="*/ 183964 w 292270"/>
                <a:gd name="connsiteY111" fmla="*/ 76200 h 336550"/>
                <a:gd name="connsiteX112" fmla="*/ 192854 w 292270"/>
                <a:gd name="connsiteY112" fmla="*/ 90626 h 336550"/>
                <a:gd name="connsiteX113" fmla="*/ 182694 w 292270"/>
                <a:gd name="connsiteY113" fmla="*/ 106363 h 336550"/>
                <a:gd name="connsiteX114" fmla="*/ 173804 w 292270"/>
                <a:gd name="connsiteY114" fmla="*/ 91937 h 336550"/>
                <a:gd name="connsiteX115" fmla="*/ 183964 w 292270"/>
                <a:gd name="connsiteY115" fmla="*/ 76200 h 336550"/>
                <a:gd name="connsiteX116" fmla="*/ 161898 w 292270"/>
                <a:gd name="connsiteY116" fmla="*/ 76200 h 336550"/>
                <a:gd name="connsiteX117" fmla="*/ 172217 w 292270"/>
                <a:gd name="connsiteY117" fmla="*/ 90626 h 336550"/>
                <a:gd name="connsiteX118" fmla="*/ 161898 w 292270"/>
                <a:gd name="connsiteY118" fmla="*/ 106363 h 336550"/>
                <a:gd name="connsiteX119" fmla="*/ 151579 w 292270"/>
                <a:gd name="connsiteY119" fmla="*/ 91937 h 336550"/>
                <a:gd name="connsiteX120" fmla="*/ 161898 w 292270"/>
                <a:gd name="connsiteY120" fmla="*/ 76200 h 336550"/>
                <a:gd name="connsiteX121" fmla="*/ 139584 w 292270"/>
                <a:gd name="connsiteY121" fmla="*/ 76200 h 336550"/>
                <a:gd name="connsiteX122" fmla="*/ 140996 w 292270"/>
                <a:gd name="connsiteY122" fmla="*/ 76200 h 336550"/>
                <a:gd name="connsiteX123" fmla="*/ 143818 w 292270"/>
                <a:gd name="connsiteY123" fmla="*/ 76200 h 336550"/>
                <a:gd name="connsiteX124" fmla="*/ 145229 w 292270"/>
                <a:gd name="connsiteY124" fmla="*/ 77511 h 336550"/>
                <a:gd name="connsiteX125" fmla="*/ 145229 w 292270"/>
                <a:gd name="connsiteY125" fmla="*/ 105052 h 336550"/>
                <a:gd name="connsiteX126" fmla="*/ 143818 w 292270"/>
                <a:gd name="connsiteY126" fmla="*/ 106363 h 336550"/>
                <a:gd name="connsiteX127" fmla="*/ 139584 w 292270"/>
                <a:gd name="connsiteY127" fmla="*/ 106363 h 336550"/>
                <a:gd name="connsiteX128" fmla="*/ 139584 w 292270"/>
                <a:gd name="connsiteY128" fmla="*/ 105052 h 336550"/>
                <a:gd name="connsiteX129" fmla="*/ 139584 w 292270"/>
                <a:gd name="connsiteY129" fmla="*/ 82757 h 336550"/>
                <a:gd name="connsiteX130" fmla="*/ 135351 w 292270"/>
                <a:gd name="connsiteY130" fmla="*/ 84069 h 336550"/>
                <a:gd name="connsiteX131" fmla="*/ 133940 w 292270"/>
                <a:gd name="connsiteY131" fmla="*/ 84069 h 336550"/>
                <a:gd name="connsiteX132" fmla="*/ 132529 w 292270"/>
                <a:gd name="connsiteY132" fmla="*/ 81446 h 336550"/>
                <a:gd name="connsiteX133" fmla="*/ 133940 w 292270"/>
                <a:gd name="connsiteY133" fmla="*/ 80134 h 336550"/>
                <a:gd name="connsiteX134" fmla="*/ 139584 w 292270"/>
                <a:gd name="connsiteY134" fmla="*/ 76200 h 336550"/>
                <a:gd name="connsiteX135" fmla="*/ 118837 w 292270"/>
                <a:gd name="connsiteY135" fmla="*/ 76200 h 336550"/>
                <a:gd name="connsiteX136" fmla="*/ 123005 w 292270"/>
                <a:gd name="connsiteY136" fmla="*/ 76200 h 336550"/>
                <a:gd name="connsiteX137" fmla="*/ 123005 w 292270"/>
                <a:gd name="connsiteY137" fmla="*/ 77511 h 336550"/>
                <a:gd name="connsiteX138" fmla="*/ 123005 w 292270"/>
                <a:gd name="connsiteY138" fmla="*/ 105052 h 336550"/>
                <a:gd name="connsiteX139" fmla="*/ 123005 w 292270"/>
                <a:gd name="connsiteY139" fmla="*/ 106363 h 336550"/>
                <a:gd name="connsiteX140" fmla="*/ 118837 w 292270"/>
                <a:gd name="connsiteY140" fmla="*/ 106363 h 336550"/>
                <a:gd name="connsiteX141" fmla="*/ 117448 w 292270"/>
                <a:gd name="connsiteY141" fmla="*/ 105052 h 336550"/>
                <a:gd name="connsiteX142" fmla="*/ 117448 w 292270"/>
                <a:gd name="connsiteY142" fmla="*/ 82757 h 336550"/>
                <a:gd name="connsiteX143" fmla="*/ 114670 w 292270"/>
                <a:gd name="connsiteY143" fmla="*/ 84069 h 336550"/>
                <a:gd name="connsiteX144" fmla="*/ 113281 w 292270"/>
                <a:gd name="connsiteY144" fmla="*/ 84069 h 336550"/>
                <a:gd name="connsiteX145" fmla="*/ 111892 w 292270"/>
                <a:gd name="connsiteY145" fmla="*/ 81446 h 336550"/>
                <a:gd name="connsiteX146" fmla="*/ 111892 w 292270"/>
                <a:gd name="connsiteY146" fmla="*/ 80134 h 336550"/>
                <a:gd name="connsiteX147" fmla="*/ 118837 w 292270"/>
                <a:gd name="connsiteY147" fmla="*/ 76200 h 336550"/>
                <a:gd name="connsiteX148" fmla="*/ 97207 w 292270"/>
                <a:gd name="connsiteY148" fmla="*/ 76200 h 336550"/>
                <a:gd name="connsiteX149" fmla="*/ 99588 w 292270"/>
                <a:gd name="connsiteY149" fmla="*/ 76200 h 336550"/>
                <a:gd name="connsiteX150" fmla="*/ 100779 w 292270"/>
                <a:gd name="connsiteY150" fmla="*/ 77511 h 336550"/>
                <a:gd name="connsiteX151" fmla="*/ 100779 w 292270"/>
                <a:gd name="connsiteY151" fmla="*/ 105052 h 336550"/>
                <a:gd name="connsiteX152" fmla="*/ 99588 w 292270"/>
                <a:gd name="connsiteY152" fmla="*/ 106363 h 336550"/>
                <a:gd name="connsiteX153" fmla="*/ 97207 w 292270"/>
                <a:gd name="connsiteY153" fmla="*/ 106363 h 336550"/>
                <a:gd name="connsiteX154" fmla="*/ 96016 w 292270"/>
                <a:gd name="connsiteY154" fmla="*/ 105052 h 336550"/>
                <a:gd name="connsiteX155" fmla="*/ 96016 w 292270"/>
                <a:gd name="connsiteY155" fmla="*/ 82757 h 336550"/>
                <a:gd name="connsiteX156" fmla="*/ 92444 w 292270"/>
                <a:gd name="connsiteY156" fmla="*/ 84069 h 336550"/>
                <a:gd name="connsiteX157" fmla="*/ 91254 w 292270"/>
                <a:gd name="connsiteY157" fmla="*/ 84069 h 336550"/>
                <a:gd name="connsiteX158" fmla="*/ 91254 w 292270"/>
                <a:gd name="connsiteY158" fmla="*/ 81446 h 336550"/>
                <a:gd name="connsiteX159" fmla="*/ 91254 w 292270"/>
                <a:gd name="connsiteY159" fmla="*/ 80134 h 336550"/>
                <a:gd name="connsiteX160" fmla="*/ 97207 w 292270"/>
                <a:gd name="connsiteY160" fmla="*/ 76200 h 336550"/>
                <a:gd name="connsiteX161" fmla="*/ 201926 w 292270"/>
                <a:gd name="connsiteY161" fmla="*/ 36513 h 336550"/>
                <a:gd name="connsiteX162" fmla="*/ 200792 w 292270"/>
                <a:gd name="connsiteY162" fmla="*/ 40409 h 336550"/>
                <a:gd name="connsiteX163" fmla="*/ 205328 w 292270"/>
                <a:gd name="connsiteY163" fmla="*/ 50801 h 336550"/>
                <a:gd name="connsiteX164" fmla="*/ 208730 w 292270"/>
                <a:gd name="connsiteY164" fmla="*/ 40409 h 336550"/>
                <a:gd name="connsiteX165" fmla="*/ 208730 w 292270"/>
                <a:gd name="connsiteY165" fmla="*/ 39111 h 336550"/>
                <a:gd name="connsiteX166" fmla="*/ 201926 w 292270"/>
                <a:gd name="connsiteY166" fmla="*/ 36513 h 336550"/>
                <a:gd name="connsiteX167" fmla="*/ 123005 w 292270"/>
                <a:gd name="connsiteY167" fmla="*/ 34925 h 336550"/>
                <a:gd name="connsiteX168" fmla="*/ 116201 w 292270"/>
                <a:gd name="connsiteY168" fmla="*/ 37571 h 336550"/>
                <a:gd name="connsiteX169" fmla="*/ 115067 w 292270"/>
                <a:gd name="connsiteY169" fmla="*/ 38894 h 336550"/>
                <a:gd name="connsiteX170" fmla="*/ 115067 w 292270"/>
                <a:gd name="connsiteY170" fmla="*/ 40216 h 336550"/>
                <a:gd name="connsiteX171" fmla="*/ 119603 w 292270"/>
                <a:gd name="connsiteY171" fmla="*/ 50800 h 336550"/>
                <a:gd name="connsiteX172" fmla="*/ 123005 w 292270"/>
                <a:gd name="connsiteY172" fmla="*/ 40216 h 336550"/>
                <a:gd name="connsiteX173" fmla="*/ 123005 w 292270"/>
                <a:gd name="connsiteY173" fmla="*/ 34925 h 336550"/>
                <a:gd name="connsiteX174" fmla="*/ 162011 w 292270"/>
                <a:gd name="connsiteY174" fmla="*/ 31750 h 336550"/>
                <a:gd name="connsiteX175" fmla="*/ 157929 w 292270"/>
                <a:gd name="connsiteY175" fmla="*/ 40640 h 336550"/>
                <a:gd name="connsiteX176" fmla="*/ 162011 w 292270"/>
                <a:gd name="connsiteY176" fmla="*/ 50800 h 336550"/>
                <a:gd name="connsiteX177" fmla="*/ 167454 w 292270"/>
                <a:gd name="connsiteY177" fmla="*/ 40640 h 336550"/>
                <a:gd name="connsiteX178" fmla="*/ 162011 w 292270"/>
                <a:gd name="connsiteY178" fmla="*/ 31750 h 336550"/>
                <a:gd name="connsiteX179" fmla="*/ 144703 w 292270"/>
                <a:gd name="connsiteY179" fmla="*/ 28575 h 336550"/>
                <a:gd name="connsiteX180" fmla="*/ 144703 w 292270"/>
                <a:gd name="connsiteY180" fmla="*/ 55075 h 336550"/>
                <a:gd name="connsiteX181" fmla="*/ 143389 w 292270"/>
                <a:gd name="connsiteY181" fmla="*/ 55075 h 336550"/>
                <a:gd name="connsiteX182" fmla="*/ 139447 w 292270"/>
                <a:gd name="connsiteY182" fmla="*/ 55075 h 336550"/>
                <a:gd name="connsiteX183" fmla="*/ 139447 w 292270"/>
                <a:gd name="connsiteY183" fmla="*/ 32550 h 336550"/>
                <a:gd name="connsiteX184" fmla="*/ 135504 w 292270"/>
                <a:gd name="connsiteY184" fmla="*/ 33875 h 336550"/>
                <a:gd name="connsiteX185" fmla="*/ 134190 w 292270"/>
                <a:gd name="connsiteY185" fmla="*/ 33875 h 336550"/>
                <a:gd name="connsiteX186" fmla="*/ 132876 w 292270"/>
                <a:gd name="connsiteY186" fmla="*/ 31225 h 336550"/>
                <a:gd name="connsiteX187" fmla="*/ 127619 w 292270"/>
                <a:gd name="connsiteY187" fmla="*/ 32550 h 336550"/>
                <a:gd name="connsiteX188" fmla="*/ 128934 w 292270"/>
                <a:gd name="connsiteY188" fmla="*/ 40500 h 336550"/>
                <a:gd name="connsiteX189" fmla="*/ 118420 w 292270"/>
                <a:gd name="connsiteY189" fmla="*/ 56400 h 336550"/>
                <a:gd name="connsiteX190" fmla="*/ 109221 w 292270"/>
                <a:gd name="connsiteY190" fmla="*/ 41825 h 336550"/>
                <a:gd name="connsiteX191" fmla="*/ 101336 w 292270"/>
                <a:gd name="connsiteY191" fmla="*/ 47125 h 336550"/>
                <a:gd name="connsiteX192" fmla="*/ 101336 w 292270"/>
                <a:gd name="connsiteY192" fmla="*/ 55075 h 336550"/>
                <a:gd name="connsiteX193" fmla="*/ 100022 w 292270"/>
                <a:gd name="connsiteY193" fmla="*/ 55075 h 336550"/>
                <a:gd name="connsiteX194" fmla="*/ 97394 w 292270"/>
                <a:gd name="connsiteY194" fmla="*/ 55075 h 336550"/>
                <a:gd name="connsiteX195" fmla="*/ 96080 w 292270"/>
                <a:gd name="connsiteY195" fmla="*/ 55075 h 336550"/>
                <a:gd name="connsiteX196" fmla="*/ 96080 w 292270"/>
                <a:gd name="connsiteY196" fmla="*/ 49775 h 336550"/>
                <a:gd name="connsiteX197" fmla="*/ 72425 w 292270"/>
                <a:gd name="connsiteY197" fmla="*/ 77600 h 336550"/>
                <a:gd name="connsiteX198" fmla="*/ 76367 w 292270"/>
                <a:gd name="connsiteY198" fmla="*/ 76275 h 336550"/>
                <a:gd name="connsiteX199" fmla="*/ 86880 w 292270"/>
                <a:gd name="connsiteY199" fmla="*/ 90850 h 336550"/>
                <a:gd name="connsiteX200" fmla="*/ 76367 w 292270"/>
                <a:gd name="connsiteY200" fmla="*/ 106750 h 336550"/>
                <a:gd name="connsiteX201" fmla="*/ 67168 w 292270"/>
                <a:gd name="connsiteY201" fmla="*/ 97475 h 336550"/>
                <a:gd name="connsiteX202" fmla="*/ 75053 w 292270"/>
                <a:gd name="connsiteY202" fmla="*/ 127950 h 336550"/>
                <a:gd name="connsiteX203" fmla="*/ 76367 w 292270"/>
                <a:gd name="connsiteY203" fmla="*/ 127950 h 336550"/>
                <a:gd name="connsiteX204" fmla="*/ 78995 w 292270"/>
                <a:gd name="connsiteY204" fmla="*/ 127950 h 336550"/>
                <a:gd name="connsiteX205" fmla="*/ 80310 w 292270"/>
                <a:gd name="connsiteY205" fmla="*/ 127950 h 336550"/>
                <a:gd name="connsiteX206" fmla="*/ 80310 w 292270"/>
                <a:gd name="connsiteY206" fmla="*/ 133250 h 336550"/>
                <a:gd name="connsiteX207" fmla="*/ 88195 w 292270"/>
                <a:gd name="connsiteY207" fmla="*/ 135900 h 336550"/>
                <a:gd name="connsiteX208" fmla="*/ 97394 w 292270"/>
                <a:gd name="connsiteY208" fmla="*/ 126625 h 336550"/>
                <a:gd name="connsiteX209" fmla="*/ 107907 w 292270"/>
                <a:gd name="connsiteY209" fmla="*/ 135900 h 336550"/>
                <a:gd name="connsiteX210" fmla="*/ 114478 w 292270"/>
                <a:gd name="connsiteY210" fmla="*/ 145175 h 336550"/>
                <a:gd name="connsiteX211" fmla="*/ 117106 w 292270"/>
                <a:gd name="connsiteY211" fmla="*/ 151800 h 336550"/>
                <a:gd name="connsiteX212" fmla="*/ 117106 w 292270"/>
                <a:gd name="connsiteY212" fmla="*/ 133250 h 336550"/>
                <a:gd name="connsiteX213" fmla="*/ 114478 w 292270"/>
                <a:gd name="connsiteY213" fmla="*/ 134575 h 336550"/>
                <a:gd name="connsiteX214" fmla="*/ 113164 w 292270"/>
                <a:gd name="connsiteY214" fmla="*/ 135900 h 336550"/>
                <a:gd name="connsiteX215" fmla="*/ 113164 w 292270"/>
                <a:gd name="connsiteY215" fmla="*/ 134575 h 336550"/>
                <a:gd name="connsiteX216" fmla="*/ 111849 w 292270"/>
                <a:gd name="connsiteY216" fmla="*/ 131925 h 336550"/>
                <a:gd name="connsiteX217" fmla="*/ 111849 w 292270"/>
                <a:gd name="connsiteY217" fmla="*/ 130600 h 336550"/>
                <a:gd name="connsiteX218" fmla="*/ 118420 w 292270"/>
                <a:gd name="connsiteY218" fmla="*/ 127950 h 336550"/>
                <a:gd name="connsiteX219" fmla="*/ 122363 w 292270"/>
                <a:gd name="connsiteY219" fmla="*/ 127950 h 336550"/>
                <a:gd name="connsiteX220" fmla="*/ 122363 w 292270"/>
                <a:gd name="connsiteY220" fmla="*/ 155775 h 336550"/>
                <a:gd name="connsiteX221" fmla="*/ 122363 w 292270"/>
                <a:gd name="connsiteY221" fmla="*/ 157100 h 336550"/>
                <a:gd name="connsiteX222" fmla="*/ 121049 w 292270"/>
                <a:gd name="connsiteY222" fmla="*/ 157100 h 336550"/>
                <a:gd name="connsiteX223" fmla="*/ 135504 w 292270"/>
                <a:gd name="connsiteY223" fmla="*/ 162400 h 336550"/>
                <a:gd name="connsiteX224" fmla="*/ 161787 w 292270"/>
                <a:gd name="connsiteY224" fmla="*/ 159750 h 336550"/>
                <a:gd name="connsiteX225" fmla="*/ 181500 w 292270"/>
                <a:gd name="connsiteY225" fmla="*/ 191550 h 336550"/>
                <a:gd name="connsiteX226" fmla="*/ 181500 w 292270"/>
                <a:gd name="connsiteY226" fmla="*/ 183600 h 336550"/>
                <a:gd name="connsiteX227" fmla="*/ 178872 w 292270"/>
                <a:gd name="connsiteY227" fmla="*/ 186250 h 336550"/>
                <a:gd name="connsiteX228" fmla="*/ 177557 w 292270"/>
                <a:gd name="connsiteY228" fmla="*/ 186250 h 336550"/>
                <a:gd name="connsiteX229" fmla="*/ 176243 w 292270"/>
                <a:gd name="connsiteY229" fmla="*/ 184925 h 336550"/>
                <a:gd name="connsiteX230" fmla="*/ 176243 w 292270"/>
                <a:gd name="connsiteY230" fmla="*/ 182275 h 336550"/>
                <a:gd name="connsiteX231" fmla="*/ 176243 w 292270"/>
                <a:gd name="connsiteY231" fmla="*/ 180950 h 336550"/>
                <a:gd name="connsiteX232" fmla="*/ 182814 w 292270"/>
                <a:gd name="connsiteY232" fmla="*/ 178300 h 336550"/>
                <a:gd name="connsiteX233" fmla="*/ 186756 w 292270"/>
                <a:gd name="connsiteY233" fmla="*/ 178300 h 336550"/>
                <a:gd name="connsiteX234" fmla="*/ 186756 w 292270"/>
                <a:gd name="connsiteY234" fmla="*/ 194200 h 336550"/>
                <a:gd name="connsiteX235" fmla="*/ 199898 w 292270"/>
                <a:gd name="connsiteY235" fmla="*/ 186250 h 336550"/>
                <a:gd name="connsiteX236" fmla="*/ 198584 w 292270"/>
                <a:gd name="connsiteY236" fmla="*/ 186250 h 336550"/>
                <a:gd name="connsiteX237" fmla="*/ 198584 w 292270"/>
                <a:gd name="connsiteY237" fmla="*/ 184925 h 336550"/>
                <a:gd name="connsiteX238" fmla="*/ 197270 w 292270"/>
                <a:gd name="connsiteY238" fmla="*/ 182275 h 336550"/>
                <a:gd name="connsiteX239" fmla="*/ 198584 w 292270"/>
                <a:gd name="connsiteY239" fmla="*/ 180950 h 336550"/>
                <a:gd name="connsiteX240" fmla="*/ 199898 w 292270"/>
                <a:gd name="connsiteY240" fmla="*/ 180950 h 336550"/>
                <a:gd name="connsiteX241" fmla="*/ 199898 w 292270"/>
                <a:gd name="connsiteY241" fmla="*/ 166375 h 336550"/>
                <a:gd name="connsiteX242" fmla="*/ 234066 w 292270"/>
                <a:gd name="connsiteY242" fmla="*/ 161075 h 336550"/>
                <a:gd name="connsiteX243" fmla="*/ 241951 w 292270"/>
                <a:gd name="connsiteY243" fmla="*/ 146500 h 336550"/>
                <a:gd name="connsiteX244" fmla="*/ 245894 w 292270"/>
                <a:gd name="connsiteY244" fmla="*/ 143850 h 336550"/>
                <a:gd name="connsiteX245" fmla="*/ 245894 w 292270"/>
                <a:gd name="connsiteY245" fmla="*/ 133250 h 336550"/>
                <a:gd name="connsiteX246" fmla="*/ 241951 w 292270"/>
                <a:gd name="connsiteY246" fmla="*/ 134575 h 336550"/>
                <a:gd name="connsiteX247" fmla="*/ 241951 w 292270"/>
                <a:gd name="connsiteY247" fmla="*/ 135900 h 336550"/>
                <a:gd name="connsiteX248" fmla="*/ 240637 w 292270"/>
                <a:gd name="connsiteY248" fmla="*/ 134575 h 336550"/>
                <a:gd name="connsiteX249" fmla="*/ 240637 w 292270"/>
                <a:gd name="connsiteY249" fmla="*/ 131925 h 336550"/>
                <a:gd name="connsiteX250" fmla="*/ 240637 w 292270"/>
                <a:gd name="connsiteY250" fmla="*/ 130600 h 336550"/>
                <a:gd name="connsiteX251" fmla="*/ 247208 w 292270"/>
                <a:gd name="connsiteY251" fmla="*/ 127950 h 336550"/>
                <a:gd name="connsiteX252" fmla="*/ 249836 w 292270"/>
                <a:gd name="connsiteY252" fmla="*/ 127950 h 336550"/>
                <a:gd name="connsiteX253" fmla="*/ 251151 w 292270"/>
                <a:gd name="connsiteY253" fmla="*/ 127950 h 336550"/>
                <a:gd name="connsiteX254" fmla="*/ 251151 w 292270"/>
                <a:gd name="connsiteY254" fmla="*/ 143850 h 336550"/>
                <a:gd name="connsiteX255" fmla="*/ 252465 w 292270"/>
                <a:gd name="connsiteY255" fmla="*/ 143850 h 336550"/>
                <a:gd name="connsiteX256" fmla="*/ 257721 w 292270"/>
                <a:gd name="connsiteY256" fmla="*/ 94825 h 336550"/>
                <a:gd name="connsiteX257" fmla="*/ 247208 w 292270"/>
                <a:gd name="connsiteY257" fmla="*/ 106750 h 336550"/>
                <a:gd name="connsiteX258" fmla="*/ 238009 w 292270"/>
                <a:gd name="connsiteY258" fmla="*/ 92175 h 336550"/>
                <a:gd name="connsiteX259" fmla="*/ 248522 w 292270"/>
                <a:gd name="connsiteY259" fmla="*/ 76275 h 336550"/>
                <a:gd name="connsiteX260" fmla="*/ 249836 w 292270"/>
                <a:gd name="connsiteY260" fmla="*/ 76275 h 336550"/>
                <a:gd name="connsiteX261" fmla="*/ 230124 w 292270"/>
                <a:gd name="connsiteY261" fmla="*/ 52425 h 336550"/>
                <a:gd name="connsiteX262" fmla="*/ 230124 w 292270"/>
                <a:gd name="connsiteY262" fmla="*/ 55075 h 336550"/>
                <a:gd name="connsiteX263" fmla="*/ 228810 w 292270"/>
                <a:gd name="connsiteY263" fmla="*/ 55075 h 336550"/>
                <a:gd name="connsiteX264" fmla="*/ 224867 w 292270"/>
                <a:gd name="connsiteY264" fmla="*/ 55075 h 336550"/>
                <a:gd name="connsiteX265" fmla="*/ 224867 w 292270"/>
                <a:gd name="connsiteY265" fmla="*/ 48450 h 336550"/>
                <a:gd name="connsiteX266" fmla="*/ 215668 w 292270"/>
                <a:gd name="connsiteY266" fmla="*/ 43150 h 336550"/>
                <a:gd name="connsiteX267" fmla="*/ 205155 w 292270"/>
                <a:gd name="connsiteY267" fmla="*/ 56400 h 336550"/>
                <a:gd name="connsiteX268" fmla="*/ 194641 w 292270"/>
                <a:gd name="connsiteY268" fmla="*/ 40500 h 336550"/>
                <a:gd name="connsiteX269" fmla="*/ 195956 w 292270"/>
                <a:gd name="connsiteY269" fmla="*/ 33875 h 336550"/>
                <a:gd name="connsiteX270" fmla="*/ 186756 w 292270"/>
                <a:gd name="connsiteY270" fmla="*/ 31225 h 336550"/>
                <a:gd name="connsiteX271" fmla="*/ 186756 w 292270"/>
                <a:gd name="connsiteY271" fmla="*/ 55075 h 336550"/>
                <a:gd name="connsiteX272" fmla="*/ 182814 w 292270"/>
                <a:gd name="connsiteY272" fmla="*/ 55075 h 336550"/>
                <a:gd name="connsiteX273" fmla="*/ 181500 w 292270"/>
                <a:gd name="connsiteY273" fmla="*/ 55075 h 336550"/>
                <a:gd name="connsiteX274" fmla="*/ 181500 w 292270"/>
                <a:gd name="connsiteY274" fmla="*/ 32550 h 336550"/>
                <a:gd name="connsiteX275" fmla="*/ 178872 w 292270"/>
                <a:gd name="connsiteY275" fmla="*/ 33875 h 336550"/>
                <a:gd name="connsiteX276" fmla="*/ 177557 w 292270"/>
                <a:gd name="connsiteY276" fmla="*/ 33875 h 336550"/>
                <a:gd name="connsiteX277" fmla="*/ 176243 w 292270"/>
                <a:gd name="connsiteY277" fmla="*/ 33875 h 336550"/>
                <a:gd name="connsiteX278" fmla="*/ 176243 w 292270"/>
                <a:gd name="connsiteY278" fmla="*/ 31225 h 336550"/>
                <a:gd name="connsiteX279" fmla="*/ 176243 w 292270"/>
                <a:gd name="connsiteY279" fmla="*/ 29900 h 336550"/>
                <a:gd name="connsiteX280" fmla="*/ 177557 w 292270"/>
                <a:gd name="connsiteY280" fmla="*/ 29900 h 336550"/>
                <a:gd name="connsiteX281" fmla="*/ 168358 w 292270"/>
                <a:gd name="connsiteY281" fmla="*/ 28575 h 336550"/>
                <a:gd name="connsiteX282" fmla="*/ 172301 w 292270"/>
                <a:gd name="connsiteY282" fmla="*/ 40500 h 336550"/>
                <a:gd name="connsiteX283" fmla="*/ 161787 w 292270"/>
                <a:gd name="connsiteY283" fmla="*/ 56400 h 336550"/>
                <a:gd name="connsiteX284" fmla="*/ 151274 w 292270"/>
                <a:gd name="connsiteY284" fmla="*/ 40500 h 336550"/>
                <a:gd name="connsiteX285" fmla="*/ 156531 w 292270"/>
                <a:gd name="connsiteY285" fmla="*/ 28575 h 336550"/>
                <a:gd name="connsiteX286" fmla="*/ 144703 w 292270"/>
                <a:gd name="connsiteY286" fmla="*/ 28575 h 336550"/>
                <a:gd name="connsiteX287" fmla="*/ 164533 w 292270"/>
                <a:gd name="connsiteY287" fmla="*/ 0 h 336550"/>
                <a:gd name="connsiteX288" fmla="*/ 266895 w 292270"/>
                <a:gd name="connsiteY288" fmla="*/ 48642 h 336550"/>
                <a:gd name="connsiteX289" fmla="*/ 291829 w 292270"/>
                <a:gd name="connsiteY289" fmla="*/ 130150 h 336550"/>
                <a:gd name="connsiteX290" fmla="*/ 269520 w 292270"/>
                <a:gd name="connsiteY290" fmla="*/ 206400 h 336550"/>
                <a:gd name="connsiteX291" fmla="*/ 257709 w 292270"/>
                <a:gd name="connsiteY291" fmla="*/ 324718 h 336550"/>
                <a:gd name="connsiteX292" fmla="*/ 256396 w 292270"/>
                <a:gd name="connsiteY292" fmla="*/ 332606 h 336550"/>
                <a:gd name="connsiteX293" fmla="*/ 249835 w 292270"/>
                <a:gd name="connsiteY293" fmla="*/ 336550 h 336550"/>
                <a:gd name="connsiteX294" fmla="*/ 105478 w 292270"/>
                <a:gd name="connsiteY294" fmla="*/ 336550 h 336550"/>
                <a:gd name="connsiteX295" fmla="*/ 97604 w 292270"/>
                <a:gd name="connsiteY295" fmla="*/ 331292 h 336550"/>
                <a:gd name="connsiteX296" fmla="*/ 96292 w 292270"/>
                <a:gd name="connsiteY296" fmla="*/ 315516 h 336550"/>
                <a:gd name="connsiteX297" fmla="*/ 96292 w 292270"/>
                <a:gd name="connsiteY297" fmla="*/ 312887 h 336550"/>
                <a:gd name="connsiteX298" fmla="*/ 71357 w 292270"/>
                <a:gd name="connsiteY298" fmla="*/ 294481 h 336550"/>
                <a:gd name="connsiteX299" fmla="*/ 31987 w 292270"/>
                <a:gd name="connsiteY299" fmla="*/ 278706 h 336550"/>
                <a:gd name="connsiteX300" fmla="*/ 25426 w 292270"/>
                <a:gd name="connsiteY300" fmla="*/ 236637 h 336550"/>
                <a:gd name="connsiteX301" fmla="*/ 21489 w 292270"/>
                <a:gd name="connsiteY301" fmla="*/ 209029 h 336550"/>
                <a:gd name="connsiteX302" fmla="*/ 16239 w 292270"/>
                <a:gd name="connsiteY302" fmla="*/ 205085 h 336550"/>
                <a:gd name="connsiteX303" fmla="*/ 491 w 292270"/>
                <a:gd name="connsiteY303" fmla="*/ 191939 h 336550"/>
                <a:gd name="connsiteX304" fmla="*/ 4428 w 292270"/>
                <a:gd name="connsiteY304" fmla="*/ 177478 h 336550"/>
                <a:gd name="connsiteX305" fmla="*/ 24113 w 292270"/>
                <a:gd name="connsiteY305" fmla="*/ 126206 h 336550"/>
                <a:gd name="connsiteX306" fmla="*/ 29363 w 292270"/>
                <a:gd name="connsiteY306" fmla="*/ 97284 h 336550"/>
                <a:gd name="connsiteX307" fmla="*/ 81856 w 292270"/>
                <a:gd name="connsiteY307" fmla="*/ 26293 h 336550"/>
                <a:gd name="connsiteX308" fmla="*/ 164533 w 292270"/>
                <a:gd name="connsiteY308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</a:cxnLst>
              <a:rect l="l" t="t" r="r" b="b"/>
              <a:pathLst>
                <a:path w="292270" h="336550">
                  <a:moveTo>
                    <a:pt x="184010" y="131763"/>
                  </a:moveTo>
                  <a:cubicBezTo>
                    <a:pt x="179928" y="131763"/>
                    <a:pt x="178567" y="135573"/>
                    <a:pt x="178567" y="141923"/>
                  </a:cubicBezTo>
                  <a:cubicBezTo>
                    <a:pt x="178567" y="147003"/>
                    <a:pt x="179928" y="150813"/>
                    <a:pt x="184010" y="150813"/>
                  </a:cubicBezTo>
                  <a:cubicBezTo>
                    <a:pt x="188092" y="150813"/>
                    <a:pt x="188092" y="144463"/>
                    <a:pt x="188092" y="141923"/>
                  </a:cubicBezTo>
                  <a:cubicBezTo>
                    <a:pt x="188092" y="138113"/>
                    <a:pt x="188092" y="131763"/>
                    <a:pt x="184010" y="131763"/>
                  </a:cubicBezTo>
                  <a:close/>
                  <a:moveTo>
                    <a:pt x="141147" y="131763"/>
                  </a:moveTo>
                  <a:cubicBezTo>
                    <a:pt x="138425" y="131763"/>
                    <a:pt x="135704" y="135573"/>
                    <a:pt x="135704" y="141923"/>
                  </a:cubicBezTo>
                  <a:cubicBezTo>
                    <a:pt x="135704" y="147003"/>
                    <a:pt x="138425" y="150813"/>
                    <a:pt x="141147" y="150813"/>
                  </a:cubicBezTo>
                  <a:cubicBezTo>
                    <a:pt x="145229" y="150813"/>
                    <a:pt x="145229" y="144463"/>
                    <a:pt x="145229" y="141923"/>
                  </a:cubicBezTo>
                  <a:cubicBezTo>
                    <a:pt x="145229" y="138113"/>
                    <a:pt x="145229" y="131763"/>
                    <a:pt x="141147" y="131763"/>
                  </a:cubicBezTo>
                  <a:close/>
                  <a:moveTo>
                    <a:pt x="96811" y="131763"/>
                  </a:moveTo>
                  <a:cubicBezTo>
                    <a:pt x="95488" y="131763"/>
                    <a:pt x="94165" y="132822"/>
                    <a:pt x="92842" y="134938"/>
                  </a:cubicBezTo>
                  <a:cubicBezTo>
                    <a:pt x="95488" y="134938"/>
                    <a:pt x="98134" y="134938"/>
                    <a:pt x="100780" y="134938"/>
                  </a:cubicBezTo>
                  <a:cubicBezTo>
                    <a:pt x="100780" y="132822"/>
                    <a:pt x="99457" y="131763"/>
                    <a:pt x="96811" y="131763"/>
                  </a:cubicBezTo>
                  <a:close/>
                  <a:moveTo>
                    <a:pt x="225310" y="127000"/>
                  </a:moveTo>
                  <a:cubicBezTo>
                    <a:pt x="226721" y="127000"/>
                    <a:pt x="226721" y="127000"/>
                    <a:pt x="226721" y="127000"/>
                  </a:cubicBezTo>
                  <a:cubicBezTo>
                    <a:pt x="226721" y="127000"/>
                    <a:pt x="226721" y="127000"/>
                    <a:pt x="229543" y="127000"/>
                  </a:cubicBezTo>
                  <a:cubicBezTo>
                    <a:pt x="230954" y="127000"/>
                    <a:pt x="230954" y="127000"/>
                    <a:pt x="230954" y="127000"/>
                  </a:cubicBezTo>
                  <a:cubicBezTo>
                    <a:pt x="230954" y="127000"/>
                    <a:pt x="230954" y="127000"/>
                    <a:pt x="230954" y="155792"/>
                  </a:cubicBezTo>
                  <a:cubicBezTo>
                    <a:pt x="230954" y="155792"/>
                    <a:pt x="230954" y="157163"/>
                    <a:pt x="229543" y="157163"/>
                  </a:cubicBezTo>
                  <a:cubicBezTo>
                    <a:pt x="229543" y="157163"/>
                    <a:pt x="229543" y="157163"/>
                    <a:pt x="225310" y="157163"/>
                  </a:cubicBezTo>
                  <a:cubicBezTo>
                    <a:pt x="225310" y="157163"/>
                    <a:pt x="225310" y="155792"/>
                    <a:pt x="225310" y="155792"/>
                  </a:cubicBezTo>
                  <a:cubicBezTo>
                    <a:pt x="225310" y="155792"/>
                    <a:pt x="225310" y="155792"/>
                    <a:pt x="225310" y="132484"/>
                  </a:cubicBezTo>
                  <a:cubicBezTo>
                    <a:pt x="225310" y="132484"/>
                    <a:pt x="225310" y="132484"/>
                    <a:pt x="221076" y="133855"/>
                  </a:cubicBezTo>
                  <a:cubicBezTo>
                    <a:pt x="221076" y="135227"/>
                    <a:pt x="221076" y="135227"/>
                    <a:pt x="221076" y="135227"/>
                  </a:cubicBezTo>
                  <a:cubicBezTo>
                    <a:pt x="219665" y="133855"/>
                    <a:pt x="219665" y="133855"/>
                    <a:pt x="219665" y="133855"/>
                  </a:cubicBezTo>
                  <a:cubicBezTo>
                    <a:pt x="219665" y="133855"/>
                    <a:pt x="219665" y="133855"/>
                    <a:pt x="219665" y="131113"/>
                  </a:cubicBezTo>
                  <a:cubicBezTo>
                    <a:pt x="218254" y="131113"/>
                    <a:pt x="219665" y="129742"/>
                    <a:pt x="219665" y="129742"/>
                  </a:cubicBezTo>
                  <a:cubicBezTo>
                    <a:pt x="219665" y="129742"/>
                    <a:pt x="219665" y="129742"/>
                    <a:pt x="225310" y="127000"/>
                  </a:cubicBezTo>
                  <a:close/>
                  <a:moveTo>
                    <a:pt x="203791" y="127000"/>
                  </a:moveTo>
                  <a:cubicBezTo>
                    <a:pt x="203791" y="127000"/>
                    <a:pt x="203791" y="127000"/>
                    <a:pt x="207495" y="127000"/>
                  </a:cubicBezTo>
                  <a:cubicBezTo>
                    <a:pt x="207495" y="127000"/>
                    <a:pt x="208730" y="127000"/>
                    <a:pt x="208730" y="127000"/>
                  </a:cubicBezTo>
                  <a:cubicBezTo>
                    <a:pt x="208730" y="127000"/>
                    <a:pt x="208730" y="127000"/>
                    <a:pt x="208730" y="155792"/>
                  </a:cubicBezTo>
                  <a:cubicBezTo>
                    <a:pt x="208730" y="155792"/>
                    <a:pt x="207495" y="157163"/>
                    <a:pt x="207495" y="157163"/>
                  </a:cubicBezTo>
                  <a:cubicBezTo>
                    <a:pt x="207495" y="157163"/>
                    <a:pt x="207495" y="157163"/>
                    <a:pt x="203791" y="157163"/>
                  </a:cubicBezTo>
                  <a:cubicBezTo>
                    <a:pt x="203791" y="157163"/>
                    <a:pt x="202556" y="155792"/>
                    <a:pt x="202556" y="155792"/>
                  </a:cubicBezTo>
                  <a:cubicBezTo>
                    <a:pt x="202556" y="155792"/>
                    <a:pt x="202556" y="155792"/>
                    <a:pt x="202556" y="132484"/>
                  </a:cubicBezTo>
                  <a:cubicBezTo>
                    <a:pt x="202556" y="132484"/>
                    <a:pt x="202556" y="132484"/>
                    <a:pt x="200086" y="133855"/>
                  </a:cubicBezTo>
                  <a:cubicBezTo>
                    <a:pt x="200086" y="135227"/>
                    <a:pt x="198852" y="135227"/>
                    <a:pt x="198852" y="135227"/>
                  </a:cubicBezTo>
                  <a:cubicBezTo>
                    <a:pt x="198852" y="133855"/>
                    <a:pt x="198852" y="133855"/>
                    <a:pt x="198852" y="133855"/>
                  </a:cubicBezTo>
                  <a:cubicBezTo>
                    <a:pt x="198852" y="133855"/>
                    <a:pt x="198852" y="133855"/>
                    <a:pt x="197617" y="131113"/>
                  </a:cubicBezTo>
                  <a:cubicBezTo>
                    <a:pt x="197617" y="131113"/>
                    <a:pt x="197617" y="129742"/>
                    <a:pt x="198852" y="129742"/>
                  </a:cubicBezTo>
                  <a:cubicBezTo>
                    <a:pt x="198852" y="129742"/>
                    <a:pt x="198852" y="129742"/>
                    <a:pt x="203791" y="127000"/>
                  </a:cubicBezTo>
                  <a:close/>
                  <a:moveTo>
                    <a:pt x="183964" y="127000"/>
                  </a:moveTo>
                  <a:cubicBezTo>
                    <a:pt x="189044" y="127000"/>
                    <a:pt x="192854" y="132246"/>
                    <a:pt x="192854" y="141426"/>
                  </a:cubicBezTo>
                  <a:cubicBezTo>
                    <a:pt x="192854" y="151918"/>
                    <a:pt x="189044" y="157163"/>
                    <a:pt x="182694" y="157163"/>
                  </a:cubicBezTo>
                  <a:cubicBezTo>
                    <a:pt x="177614" y="157163"/>
                    <a:pt x="173804" y="151918"/>
                    <a:pt x="173804" y="142737"/>
                  </a:cubicBezTo>
                  <a:cubicBezTo>
                    <a:pt x="173804" y="133557"/>
                    <a:pt x="177614" y="127000"/>
                    <a:pt x="183964" y="127000"/>
                  </a:cubicBezTo>
                  <a:close/>
                  <a:moveTo>
                    <a:pt x="161699" y="127000"/>
                  </a:moveTo>
                  <a:cubicBezTo>
                    <a:pt x="161699" y="127000"/>
                    <a:pt x="161699" y="127000"/>
                    <a:pt x="164478" y="127000"/>
                  </a:cubicBezTo>
                  <a:cubicBezTo>
                    <a:pt x="165867" y="127000"/>
                    <a:pt x="165867" y="127000"/>
                    <a:pt x="165867" y="127000"/>
                  </a:cubicBezTo>
                  <a:cubicBezTo>
                    <a:pt x="165867" y="127000"/>
                    <a:pt x="165867" y="127000"/>
                    <a:pt x="165867" y="155792"/>
                  </a:cubicBezTo>
                  <a:cubicBezTo>
                    <a:pt x="165867" y="155792"/>
                    <a:pt x="165867" y="157163"/>
                    <a:pt x="164478" y="157163"/>
                  </a:cubicBezTo>
                  <a:cubicBezTo>
                    <a:pt x="164478" y="157163"/>
                    <a:pt x="164478" y="157163"/>
                    <a:pt x="161699" y="157163"/>
                  </a:cubicBezTo>
                  <a:cubicBezTo>
                    <a:pt x="160310" y="157163"/>
                    <a:pt x="160310" y="155792"/>
                    <a:pt x="160310" y="155792"/>
                  </a:cubicBezTo>
                  <a:cubicBezTo>
                    <a:pt x="160310" y="155792"/>
                    <a:pt x="160310" y="155792"/>
                    <a:pt x="160310" y="132484"/>
                  </a:cubicBezTo>
                  <a:cubicBezTo>
                    <a:pt x="160310" y="132484"/>
                    <a:pt x="160310" y="132484"/>
                    <a:pt x="156143" y="133855"/>
                  </a:cubicBezTo>
                  <a:cubicBezTo>
                    <a:pt x="156143" y="135227"/>
                    <a:pt x="156143" y="135227"/>
                    <a:pt x="156143" y="135227"/>
                  </a:cubicBezTo>
                  <a:cubicBezTo>
                    <a:pt x="154754" y="133855"/>
                    <a:pt x="154754" y="133855"/>
                    <a:pt x="154754" y="133855"/>
                  </a:cubicBezTo>
                  <a:cubicBezTo>
                    <a:pt x="154754" y="133855"/>
                    <a:pt x="154754" y="133855"/>
                    <a:pt x="154754" y="131113"/>
                  </a:cubicBezTo>
                  <a:cubicBezTo>
                    <a:pt x="154754" y="131113"/>
                    <a:pt x="154754" y="129742"/>
                    <a:pt x="154754" y="129742"/>
                  </a:cubicBezTo>
                  <a:cubicBezTo>
                    <a:pt x="154754" y="129742"/>
                    <a:pt x="154754" y="129742"/>
                    <a:pt x="161699" y="127000"/>
                  </a:cubicBezTo>
                  <a:close/>
                  <a:moveTo>
                    <a:pt x="141261" y="127000"/>
                  </a:moveTo>
                  <a:cubicBezTo>
                    <a:pt x="147710" y="127000"/>
                    <a:pt x="151580" y="132246"/>
                    <a:pt x="151580" y="141426"/>
                  </a:cubicBezTo>
                  <a:cubicBezTo>
                    <a:pt x="151580" y="151918"/>
                    <a:pt x="147710" y="157163"/>
                    <a:pt x="141261" y="157163"/>
                  </a:cubicBezTo>
                  <a:cubicBezTo>
                    <a:pt x="134811" y="157163"/>
                    <a:pt x="130942" y="151918"/>
                    <a:pt x="130942" y="142737"/>
                  </a:cubicBezTo>
                  <a:cubicBezTo>
                    <a:pt x="130942" y="133557"/>
                    <a:pt x="134811" y="127000"/>
                    <a:pt x="141261" y="127000"/>
                  </a:cubicBezTo>
                  <a:close/>
                  <a:moveTo>
                    <a:pt x="247736" y="80963"/>
                  </a:moveTo>
                  <a:cubicBezTo>
                    <a:pt x="245015" y="80963"/>
                    <a:pt x="243654" y="85091"/>
                    <a:pt x="243654" y="91970"/>
                  </a:cubicBezTo>
                  <a:cubicBezTo>
                    <a:pt x="243654" y="97474"/>
                    <a:pt x="245015" y="101601"/>
                    <a:pt x="247736" y="101601"/>
                  </a:cubicBezTo>
                  <a:cubicBezTo>
                    <a:pt x="251818" y="101601"/>
                    <a:pt x="253179" y="94722"/>
                    <a:pt x="253179" y="90594"/>
                  </a:cubicBezTo>
                  <a:cubicBezTo>
                    <a:pt x="253179" y="87843"/>
                    <a:pt x="251818" y="80963"/>
                    <a:pt x="247736" y="80963"/>
                  </a:cubicBezTo>
                  <a:close/>
                  <a:moveTo>
                    <a:pt x="205328" y="80963"/>
                  </a:moveTo>
                  <a:cubicBezTo>
                    <a:pt x="203060" y="80963"/>
                    <a:pt x="200792" y="85091"/>
                    <a:pt x="200792" y="91970"/>
                  </a:cubicBezTo>
                  <a:cubicBezTo>
                    <a:pt x="200792" y="97474"/>
                    <a:pt x="203060" y="101601"/>
                    <a:pt x="205328" y="101601"/>
                  </a:cubicBezTo>
                  <a:cubicBezTo>
                    <a:pt x="208730" y="101601"/>
                    <a:pt x="208730" y="94722"/>
                    <a:pt x="208730" y="90594"/>
                  </a:cubicBezTo>
                  <a:cubicBezTo>
                    <a:pt x="208730" y="87843"/>
                    <a:pt x="208730" y="80963"/>
                    <a:pt x="205328" y="80963"/>
                  </a:cubicBezTo>
                  <a:close/>
                  <a:moveTo>
                    <a:pt x="184010" y="80963"/>
                  </a:moveTo>
                  <a:cubicBezTo>
                    <a:pt x="179928" y="80963"/>
                    <a:pt x="178567" y="85091"/>
                    <a:pt x="178567" y="91970"/>
                  </a:cubicBezTo>
                  <a:cubicBezTo>
                    <a:pt x="178567" y="97474"/>
                    <a:pt x="179928" y="101601"/>
                    <a:pt x="184010" y="101601"/>
                  </a:cubicBezTo>
                  <a:cubicBezTo>
                    <a:pt x="188092" y="101601"/>
                    <a:pt x="188092" y="94722"/>
                    <a:pt x="188092" y="90594"/>
                  </a:cubicBezTo>
                  <a:cubicBezTo>
                    <a:pt x="188092" y="87843"/>
                    <a:pt x="188092" y="80963"/>
                    <a:pt x="184010" y="80963"/>
                  </a:cubicBezTo>
                  <a:close/>
                  <a:moveTo>
                    <a:pt x="162011" y="80963"/>
                  </a:moveTo>
                  <a:cubicBezTo>
                    <a:pt x="159290" y="80963"/>
                    <a:pt x="157929" y="85091"/>
                    <a:pt x="157929" y="91970"/>
                  </a:cubicBezTo>
                  <a:cubicBezTo>
                    <a:pt x="157929" y="97474"/>
                    <a:pt x="159290" y="101601"/>
                    <a:pt x="162011" y="101601"/>
                  </a:cubicBezTo>
                  <a:cubicBezTo>
                    <a:pt x="166093" y="101601"/>
                    <a:pt x="167454" y="94722"/>
                    <a:pt x="167454" y="90594"/>
                  </a:cubicBezTo>
                  <a:cubicBezTo>
                    <a:pt x="167454" y="87843"/>
                    <a:pt x="166093" y="80963"/>
                    <a:pt x="162011" y="80963"/>
                  </a:cubicBezTo>
                  <a:close/>
                  <a:moveTo>
                    <a:pt x="76173" y="80963"/>
                  </a:moveTo>
                  <a:cubicBezTo>
                    <a:pt x="73527" y="80963"/>
                    <a:pt x="72204" y="85091"/>
                    <a:pt x="72204" y="91970"/>
                  </a:cubicBezTo>
                  <a:cubicBezTo>
                    <a:pt x="72204" y="97474"/>
                    <a:pt x="73527" y="101601"/>
                    <a:pt x="76173" y="101601"/>
                  </a:cubicBezTo>
                  <a:cubicBezTo>
                    <a:pt x="80142" y="101601"/>
                    <a:pt x="80142" y="94722"/>
                    <a:pt x="80142" y="90594"/>
                  </a:cubicBezTo>
                  <a:cubicBezTo>
                    <a:pt x="80142" y="87843"/>
                    <a:pt x="80142" y="80963"/>
                    <a:pt x="76173" y="80963"/>
                  </a:cubicBezTo>
                  <a:close/>
                  <a:moveTo>
                    <a:pt x="225310" y="76200"/>
                  </a:moveTo>
                  <a:cubicBezTo>
                    <a:pt x="226721" y="76200"/>
                    <a:pt x="226721" y="76200"/>
                    <a:pt x="226721" y="76200"/>
                  </a:cubicBezTo>
                  <a:cubicBezTo>
                    <a:pt x="226721" y="76200"/>
                    <a:pt x="226721" y="76200"/>
                    <a:pt x="229543" y="76200"/>
                  </a:cubicBezTo>
                  <a:cubicBezTo>
                    <a:pt x="230954" y="76200"/>
                    <a:pt x="230954" y="77511"/>
                    <a:pt x="230954" y="77511"/>
                  </a:cubicBezTo>
                  <a:cubicBezTo>
                    <a:pt x="230954" y="77511"/>
                    <a:pt x="230954" y="77511"/>
                    <a:pt x="230954" y="105052"/>
                  </a:cubicBezTo>
                  <a:cubicBezTo>
                    <a:pt x="230954" y="105052"/>
                    <a:pt x="230954" y="106363"/>
                    <a:pt x="229543" y="106363"/>
                  </a:cubicBezTo>
                  <a:cubicBezTo>
                    <a:pt x="229543" y="106363"/>
                    <a:pt x="229543" y="106363"/>
                    <a:pt x="225310" y="106363"/>
                  </a:cubicBezTo>
                  <a:cubicBezTo>
                    <a:pt x="225310" y="106363"/>
                    <a:pt x="225310" y="105052"/>
                    <a:pt x="225310" y="105052"/>
                  </a:cubicBezTo>
                  <a:cubicBezTo>
                    <a:pt x="225310" y="105052"/>
                    <a:pt x="225310" y="105052"/>
                    <a:pt x="225310" y="82757"/>
                  </a:cubicBezTo>
                  <a:cubicBezTo>
                    <a:pt x="225310" y="82757"/>
                    <a:pt x="225310" y="82757"/>
                    <a:pt x="221076" y="84069"/>
                  </a:cubicBezTo>
                  <a:cubicBezTo>
                    <a:pt x="219665" y="84069"/>
                    <a:pt x="219665" y="84069"/>
                    <a:pt x="219665" y="84069"/>
                  </a:cubicBezTo>
                  <a:cubicBezTo>
                    <a:pt x="219665" y="84069"/>
                    <a:pt x="219665" y="84069"/>
                    <a:pt x="219665" y="81446"/>
                  </a:cubicBezTo>
                  <a:cubicBezTo>
                    <a:pt x="218254" y="80134"/>
                    <a:pt x="219665" y="80134"/>
                    <a:pt x="219665" y="80134"/>
                  </a:cubicBezTo>
                  <a:cubicBezTo>
                    <a:pt x="219665" y="80134"/>
                    <a:pt x="219665" y="80134"/>
                    <a:pt x="225310" y="76200"/>
                  </a:cubicBezTo>
                  <a:close/>
                  <a:moveTo>
                    <a:pt x="205555" y="76200"/>
                  </a:moveTo>
                  <a:cubicBezTo>
                    <a:pt x="212500" y="76200"/>
                    <a:pt x="216667" y="81446"/>
                    <a:pt x="216667" y="90626"/>
                  </a:cubicBezTo>
                  <a:cubicBezTo>
                    <a:pt x="216667" y="101118"/>
                    <a:pt x="212500" y="106363"/>
                    <a:pt x="205555" y="106363"/>
                  </a:cubicBezTo>
                  <a:cubicBezTo>
                    <a:pt x="198609" y="106363"/>
                    <a:pt x="194442" y="101118"/>
                    <a:pt x="194442" y="91937"/>
                  </a:cubicBezTo>
                  <a:cubicBezTo>
                    <a:pt x="194442" y="81446"/>
                    <a:pt x="198609" y="76200"/>
                    <a:pt x="205555" y="76200"/>
                  </a:cubicBezTo>
                  <a:close/>
                  <a:moveTo>
                    <a:pt x="183964" y="76200"/>
                  </a:moveTo>
                  <a:cubicBezTo>
                    <a:pt x="189044" y="76200"/>
                    <a:pt x="192854" y="81446"/>
                    <a:pt x="192854" y="90626"/>
                  </a:cubicBezTo>
                  <a:cubicBezTo>
                    <a:pt x="192854" y="101118"/>
                    <a:pt x="189044" y="106363"/>
                    <a:pt x="182694" y="106363"/>
                  </a:cubicBezTo>
                  <a:cubicBezTo>
                    <a:pt x="177614" y="106363"/>
                    <a:pt x="173804" y="101118"/>
                    <a:pt x="173804" y="91937"/>
                  </a:cubicBezTo>
                  <a:cubicBezTo>
                    <a:pt x="173804" y="81446"/>
                    <a:pt x="177614" y="76200"/>
                    <a:pt x="183964" y="76200"/>
                  </a:cubicBezTo>
                  <a:close/>
                  <a:moveTo>
                    <a:pt x="161898" y="76200"/>
                  </a:moveTo>
                  <a:cubicBezTo>
                    <a:pt x="168347" y="76200"/>
                    <a:pt x="172217" y="81446"/>
                    <a:pt x="172217" y="90626"/>
                  </a:cubicBezTo>
                  <a:cubicBezTo>
                    <a:pt x="172217" y="101118"/>
                    <a:pt x="168347" y="106363"/>
                    <a:pt x="161898" y="106363"/>
                  </a:cubicBezTo>
                  <a:cubicBezTo>
                    <a:pt x="155448" y="106363"/>
                    <a:pt x="152869" y="101118"/>
                    <a:pt x="151579" y="91937"/>
                  </a:cubicBezTo>
                  <a:cubicBezTo>
                    <a:pt x="151579" y="81446"/>
                    <a:pt x="156738" y="76200"/>
                    <a:pt x="161898" y="76200"/>
                  </a:cubicBezTo>
                  <a:close/>
                  <a:moveTo>
                    <a:pt x="139584" y="76200"/>
                  </a:moveTo>
                  <a:cubicBezTo>
                    <a:pt x="139584" y="76200"/>
                    <a:pt x="139584" y="76200"/>
                    <a:pt x="140996" y="76200"/>
                  </a:cubicBezTo>
                  <a:cubicBezTo>
                    <a:pt x="140996" y="76200"/>
                    <a:pt x="140996" y="76200"/>
                    <a:pt x="143818" y="76200"/>
                  </a:cubicBezTo>
                  <a:cubicBezTo>
                    <a:pt x="143818" y="76200"/>
                    <a:pt x="145229" y="77511"/>
                    <a:pt x="145229" y="77511"/>
                  </a:cubicBezTo>
                  <a:cubicBezTo>
                    <a:pt x="145229" y="77511"/>
                    <a:pt x="145229" y="77511"/>
                    <a:pt x="145229" y="105052"/>
                  </a:cubicBezTo>
                  <a:cubicBezTo>
                    <a:pt x="145229" y="105052"/>
                    <a:pt x="143818" y="106363"/>
                    <a:pt x="143818" y="106363"/>
                  </a:cubicBezTo>
                  <a:cubicBezTo>
                    <a:pt x="143818" y="106363"/>
                    <a:pt x="143818" y="106363"/>
                    <a:pt x="139584" y="106363"/>
                  </a:cubicBezTo>
                  <a:cubicBezTo>
                    <a:pt x="139584" y="106363"/>
                    <a:pt x="139584" y="105052"/>
                    <a:pt x="139584" y="105052"/>
                  </a:cubicBezTo>
                  <a:cubicBezTo>
                    <a:pt x="139584" y="105052"/>
                    <a:pt x="139584" y="105052"/>
                    <a:pt x="139584" y="82757"/>
                  </a:cubicBezTo>
                  <a:cubicBezTo>
                    <a:pt x="139584" y="82757"/>
                    <a:pt x="139584" y="82757"/>
                    <a:pt x="135351" y="84069"/>
                  </a:cubicBezTo>
                  <a:cubicBezTo>
                    <a:pt x="135351" y="84069"/>
                    <a:pt x="135351" y="84069"/>
                    <a:pt x="133940" y="84069"/>
                  </a:cubicBezTo>
                  <a:lnTo>
                    <a:pt x="132529" y="81446"/>
                  </a:lnTo>
                  <a:cubicBezTo>
                    <a:pt x="132529" y="80134"/>
                    <a:pt x="132529" y="80134"/>
                    <a:pt x="133940" y="80134"/>
                  </a:cubicBezTo>
                  <a:cubicBezTo>
                    <a:pt x="133940" y="80134"/>
                    <a:pt x="133940" y="80134"/>
                    <a:pt x="139584" y="76200"/>
                  </a:cubicBezTo>
                  <a:close/>
                  <a:moveTo>
                    <a:pt x="118837" y="76200"/>
                  </a:moveTo>
                  <a:cubicBezTo>
                    <a:pt x="118837" y="76200"/>
                    <a:pt x="118837" y="76200"/>
                    <a:pt x="123005" y="76200"/>
                  </a:cubicBezTo>
                  <a:cubicBezTo>
                    <a:pt x="123005" y="76200"/>
                    <a:pt x="123005" y="77511"/>
                    <a:pt x="123005" y="77511"/>
                  </a:cubicBezTo>
                  <a:cubicBezTo>
                    <a:pt x="123005" y="77511"/>
                    <a:pt x="123005" y="77511"/>
                    <a:pt x="123005" y="105052"/>
                  </a:cubicBezTo>
                  <a:cubicBezTo>
                    <a:pt x="123005" y="105052"/>
                    <a:pt x="123005" y="106363"/>
                    <a:pt x="123005" y="106363"/>
                  </a:cubicBezTo>
                  <a:cubicBezTo>
                    <a:pt x="123005" y="106363"/>
                    <a:pt x="123005" y="106363"/>
                    <a:pt x="118837" y="106363"/>
                  </a:cubicBezTo>
                  <a:cubicBezTo>
                    <a:pt x="118837" y="106363"/>
                    <a:pt x="117448" y="105052"/>
                    <a:pt x="117448" y="105052"/>
                  </a:cubicBezTo>
                  <a:cubicBezTo>
                    <a:pt x="117448" y="105052"/>
                    <a:pt x="117448" y="105052"/>
                    <a:pt x="117448" y="82757"/>
                  </a:cubicBezTo>
                  <a:cubicBezTo>
                    <a:pt x="117448" y="82757"/>
                    <a:pt x="117448" y="82757"/>
                    <a:pt x="114670" y="84069"/>
                  </a:cubicBezTo>
                  <a:cubicBezTo>
                    <a:pt x="113281" y="84069"/>
                    <a:pt x="113281" y="84069"/>
                    <a:pt x="113281" y="84069"/>
                  </a:cubicBezTo>
                  <a:cubicBezTo>
                    <a:pt x="113281" y="84069"/>
                    <a:pt x="113281" y="84069"/>
                    <a:pt x="111892" y="81446"/>
                  </a:cubicBezTo>
                  <a:cubicBezTo>
                    <a:pt x="111892" y="80134"/>
                    <a:pt x="111892" y="80134"/>
                    <a:pt x="111892" y="80134"/>
                  </a:cubicBezTo>
                  <a:cubicBezTo>
                    <a:pt x="111892" y="80134"/>
                    <a:pt x="111892" y="80134"/>
                    <a:pt x="118837" y="76200"/>
                  </a:cubicBezTo>
                  <a:close/>
                  <a:moveTo>
                    <a:pt x="97207" y="76200"/>
                  </a:moveTo>
                  <a:cubicBezTo>
                    <a:pt x="97207" y="76200"/>
                    <a:pt x="97207" y="76200"/>
                    <a:pt x="99588" y="76200"/>
                  </a:cubicBezTo>
                  <a:cubicBezTo>
                    <a:pt x="100779" y="76200"/>
                    <a:pt x="100779" y="77511"/>
                    <a:pt x="100779" y="77511"/>
                  </a:cubicBezTo>
                  <a:cubicBezTo>
                    <a:pt x="100779" y="77511"/>
                    <a:pt x="100779" y="77511"/>
                    <a:pt x="100779" y="105052"/>
                  </a:cubicBezTo>
                  <a:cubicBezTo>
                    <a:pt x="100779" y="105052"/>
                    <a:pt x="100779" y="106363"/>
                    <a:pt x="99588" y="106363"/>
                  </a:cubicBezTo>
                  <a:cubicBezTo>
                    <a:pt x="99588" y="106363"/>
                    <a:pt x="99588" y="106363"/>
                    <a:pt x="97207" y="106363"/>
                  </a:cubicBezTo>
                  <a:cubicBezTo>
                    <a:pt x="96016" y="106363"/>
                    <a:pt x="96016" y="105052"/>
                    <a:pt x="96016" y="105052"/>
                  </a:cubicBezTo>
                  <a:cubicBezTo>
                    <a:pt x="96016" y="105052"/>
                    <a:pt x="96016" y="105052"/>
                    <a:pt x="96016" y="82757"/>
                  </a:cubicBezTo>
                  <a:cubicBezTo>
                    <a:pt x="96016" y="82757"/>
                    <a:pt x="96016" y="82757"/>
                    <a:pt x="92444" y="84069"/>
                  </a:cubicBezTo>
                  <a:cubicBezTo>
                    <a:pt x="91254" y="84069"/>
                    <a:pt x="91254" y="84069"/>
                    <a:pt x="91254" y="84069"/>
                  </a:cubicBezTo>
                  <a:cubicBezTo>
                    <a:pt x="91254" y="84069"/>
                    <a:pt x="91254" y="84069"/>
                    <a:pt x="91254" y="81446"/>
                  </a:cubicBezTo>
                  <a:cubicBezTo>
                    <a:pt x="91254" y="80134"/>
                    <a:pt x="91254" y="80134"/>
                    <a:pt x="91254" y="80134"/>
                  </a:cubicBezTo>
                  <a:cubicBezTo>
                    <a:pt x="91254" y="80134"/>
                    <a:pt x="91254" y="80134"/>
                    <a:pt x="97207" y="76200"/>
                  </a:cubicBezTo>
                  <a:close/>
                  <a:moveTo>
                    <a:pt x="201926" y="36513"/>
                  </a:moveTo>
                  <a:cubicBezTo>
                    <a:pt x="200792" y="37812"/>
                    <a:pt x="200792" y="39111"/>
                    <a:pt x="200792" y="40409"/>
                  </a:cubicBezTo>
                  <a:cubicBezTo>
                    <a:pt x="200792" y="46904"/>
                    <a:pt x="203060" y="50801"/>
                    <a:pt x="205328" y="50801"/>
                  </a:cubicBezTo>
                  <a:cubicBezTo>
                    <a:pt x="208730" y="50801"/>
                    <a:pt x="208730" y="44306"/>
                    <a:pt x="208730" y="40409"/>
                  </a:cubicBezTo>
                  <a:cubicBezTo>
                    <a:pt x="208730" y="40409"/>
                    <a:pt x="208730" y="40409"/>
                    <a:pt x="208730" y="39111"/>
                  </a:cubicBezTo>
                  <a:cubicBezTo>
                    <a:pt x="206462" y="37812"/>
                    <a:pt x="204194" y="36513"/>
                    <a:pt x="201926" y="36513"/>
                  </a:cubicBezTo>
                  <a:close/>
                  <a:moveTo>
                    <a:pt x="123005" y="34925"/>
                  </a:moveTo>
                  <a:cubicBezTo>
                    <a:pt x="120737" y="34925"/>
                    <a:pt x="118469" y="36248"/>
                    <a:pt x="116201" y="37571"/>
                  </a:cubicBezTo>
                  <a:cubicBezTo>
                    <a:pt x="116201" y="38894"/>
                    <a:pt x="115067" y="38894"/>
                    <a:pt x="115067" y="38894"/>
                  </a:cubicBezTo>
                  <a:cubicBezTo>
                    <a:pt x="115067" y="38894"/>
                    <a:pt x="115067" y="40216"/>
                    <a:pt x="115067" y="40216"/>
                  </a:cubicBezTo>
                  <a:cubicBezTo>
                    <a:pt x="115067" y="46831"/>
                    <a:pt x="116201" y="50800"/>
                    <a:pt x="119603" y="50800"/>
                  </a:cubicBezTo>
                  <a:cubicBezTo>
                    <a:pt x="123005" y="50800"/>
                    <a:pt x="123005" y="44185"/>
                    <a:pt x="123005" y="40216"/>
                  </a:cubicBezTo>
                  <a:cubicBezTo>
                    <a:pt x="123005" y="38894"/>
                    <a:pt x="123005" y="36248"/>
                    <a:pt x="123005" y="34925"/>
                  </a:cubicBezTo>
                  <a:close/>
                  <a:moveTo>
                    <a:pt x="162011" y="31750"/>
                  </a:moveTo>
                  <a:cubicBezTo>
                    <a:pt x="159290" y="31750"/>
                    <a:pt x="157929" y="35560"/>
                    <a:pt x="157929" y="40640"/>
                  </a:cubicBezTo>
                  <a:cubicBezTo>
                    <a:pt x="157929" y="46990"/>
                    <a:pt x="159290" y="50800"/>
                    <a:pt x="162011" y="50800"/>
                  </a:cubicBezTo>
                  <a:cubicBezTo>
                    <a:pt x="166093" y="50800"/>
                    <a:pt x="167454" y="44450"/>
                    <a:pt x="167454" y="40640"/>
                  </a:cubicBezTo>
                  <a:cubicBezTo>
                    <a:pt x="167454" y="36830"/>
                    <a:pt x="166093" y="31750"/>
                    <a:pt x="162011" y="31750"/>
                  </a:cubicBezTo>
                  <a:close/>
                  <a:moveTo>
                    <a:pt x="144703" y="28575"/>
                  </a:moveTo>
                  <a:cubicBezTo>
                    <a:pt x="144703" y="28575"/>
                    <a:pt x="144703" y="28575"/>
                    <a:pt x="144703" y="55075"/>
                  </a:cubicBezTo>
                  <a:cubicBezTo>
                    <a:pt x="144703" y="55075"/>
                    <a:pt x="143389" y="55075"/>
                    <a:pt x="143389" y="55075"/>
                  </a:cubicBezTo>
                  <a:cubicBezTo>
                    <a:pt x="143389" y="55075"/>
                    <a:pt x="143389" y="55075"/>
                    <a:pt x="139447" y="55075"/>
                  </a:cubicBezTo>
                  <a:cubicBezTo>
                    <a:pt x="139447" y="55075"/>
                    <a:pt x="139447" y="55075"/>
                    <a:pt x="139447" y="32550"/>
                  </a:cubicBezTo>
                  <a:cubicBezTo>
                    <a:pt x="139447" y="32550"/>
                    <a:pt x="139447" y="32550"/>
                    <a:pt x="135504" y="33875"/>
                  </a:cubicBezTo>
                  <a:cubicBezTo>
                    <a:pt x="135504" y="33875"/>
                    <a:pt x="135504" y="33875"/>
                    <a:pt x="134190" y="33875"/>
                  </a:cubicBezTo>
                  <a:cubicBezTo>
                    <a:pt x="134190" y="33875"/>
                    <a:pt x="134190" y="33875"/>
                    <a:pt x="132876" y="31225"/>
                  </a:cubicBezTo>
                  <a:cubicBezTo>
                    <a:pt x="131562" y="31225"/>
                    <a:pt x="130248" y="32550"/>
                    <a:pt x="127619" y="32550"/>
                  </a:cubicBezTo>
                  <a:cubicBezTo>
                    <a:pt x="128934" y="35200"/>
                    <a:pt x="128934" y="37850"/>
                    <a:pt x="128934" y="40500"/>
                  </a:cubicBezTo>
                  <a:cubicBezTo>
                    <a:pt x="128934" y="51100"/>
                    <a:pt x="124991" y="56400"/>
                    <a:pt x="118420" y="56400"/>
                  </a:cubicBezTo>
                  <a:cubicBezTo>
                    <a:pt x="113164" y="56400"/>
                    <a:pt x="109221" y="51100"/>
                    <a:pt x="109221" y="41825"/>
                  </a:cubicBezTo>
                  <a:cubicBezTo>
                    <a:pt x="106593" y="43150"/>
                    <a:pt x="103964" y="44475"/>
                    <a:pt x="101336" y="47125"/>
                  </a:cubicBezTo>
                  <a:cubicBezTo>
                    <a:pt x="101336" y="47125"/>
                    <a:pt x="101336" y="47125"/>
                    <a:pt x="101336" y="55075"/>
                  </a:cubicBezTo>
                  <a:cubicBezTo>
                    <a:pt x="101336" y="55075"/>
                    <a:pt x="101336" y="55075"/>
                    <a:pt x="100022" y="55075"/>
                  </a:cubicBezTo>
                  <a:cubicBezTo>
                    <a:pt x="100022" y="55075"/>
                    <a:pt x="100022" y="55075"/>
                    <a:pt x="97394" y="55075"/>
                  </a:cubicBezTo>
                  <a:cubicBezTo>
                    <a:pt x="96080" y="55075"/>
                    <a:pt x="96080" y="55075"/>
                    <a:pt x="96080" y="55075"/>
                  </a:cubicBezTo>
                  <a:cubicBezTo>
                    <a:pt x="96080" y="55075"/>
                    <a:pt x="96080" y="55075"/>
                    <a:pt x="96080" y="49775"/>
                  </a:cubicBezTo>
                  <a:cubicBezTo>
                    <a:pt x="85566" y="57725"/>
                    <a:pt x="77681" y="65675"/>
                    <a:pt x="72425" y="77600"/>
                  </a:cubicBezTo>
                  <a:cubicBezTo>
                    <a:pt x="73739" y="76275"/>
                    <a:pt x="75053" y="76275"/>
                    <a:pt x="76367" y="76275"/>
                  </a:cubicBezTo>
                  <a:cubicBezTo>
                    <a:pt x="82938" y="76275"/>
                    <a:pt x="86880" y="81575"/>
                    <a:pt x="86880" y="90850"/>
                  </a:cubicBezTo>
                  <a:cubicBezTo>
                    <a:pt x="86880" y="101450"/>
                    <a:pt x="82938" y="106750"/>
                    <a:pt x="76367" y="106750"/>
                  </a:cubicBezTo>
                  <a:cubicBezTo>
                    <a:pt x="71111" y="106750"/>
                    <a:pt x="68482" y="102775"/>
                    <a:pt x="67168" y="97475"/>
                  </a:cubicBezTo>
                  <a:cubicBezTo>
                    <a:pt x="65854" y="106750"/>
                    <a:pt x="69796" y="120000"/>
                    <a:pt x="75053" y="127950"/>
                  </a:cubicBezTo>
                  <a:cubicBezTo>
                    <a:pt x="75053" y="127950"/>
                    <a:pt x="76367" y="127950"/>
                    <a:pt x="76367" y="127950"/>
                  </a:cubicBezTo>
                  <a:cubicBezTo>
                    <a:pt x="76367" y="127950"/>
                    <a:pt x="76367" y="127950"/>
                    <a:pt x="78995" y="127950"/>
                  </a:cubicBezTo>
                  <a:cubicBezTo>
                    <a:pt x="78995" y="127950"/>
                    <a:pt x="80310" y="127950"/>
                    <a:pt x="80310" y="127950"/>
                  </a:cubicBezTo>
                  <a:cubicBezTo>
                    <a:pt x="80310" y="127950"/>
                    <a:pt x="80310" y="127950"/>
                    <a:pt x="80310" y="133250"/>
                  </a:cubicBezTo>
                  <a:cubicBezTo>
                    <a:pt x="82938" y="134575"/>
                    <a:pt x="85566" y="135900"/>
                    <a:pt x="88195" y="135900"/>
                  </a:cubicBezTo>
                  <a:cubicBezTo>
                    <a:pt x="89509" y="130600"/>
                    <a:pt x="93451" y="126625"/>
                    <a:pt x="97394" y="126625"/>
                  </a:cubicBezTo>
                  <a:cubicBezTo>
                    <a:pt x="102650" y="126625"/>
                    <a:pt x="106593" y="130600"/>
                    <a:pt x="107907" y="135900"/>
                  </a:cubicBezTo>
                  <a:cubicBezTo>
                    <a:pt x="110535" y="137225"/>
                    <a:pt x="113164" y="138550"/>
                    <a:pt x="114478" y="145175"/>
                  </a:cubicBezTo>
                  <a:cubicBezTo>
                    <a:pt x="115792" y="147825"/>
                    <a:pt x="115792" y="150475"/>
                    <a:pt x="117106" y="151800"/>
                  </a:cubicBezTo>
                  <a:cubicBezTo>
                    <a:pt x="117106" y="151800"/>
                    <a:pt x="117106" y="151800"/>
                    <a:pt x="117106" y="133250"/>
                  </a:cubicBezTo>
                  <a:cubicBezTo>
                    <a:pt x="117106" y="133250"/>
                    <a:pt x="117106" y="133250"/>
                    <a:pt x="114478" y="134575"/>
                  </a:cubicBezTo>
                  <a:cubicBezTo>
                    <a:pt x="113164" y="135900"/>
                    <a:pt x="113164" y="135900"/>
                    <a:pt x="113164" y="135900"/>
                  </a:cubicBezTo>
                  <a:cubicBezTo>
                    <a:pt x="113164" y="134575"/>
                    <a:pt x="113164" y="134575"/>
                    <a:pt x="113164" y="134575"/>
                  </a:cubicBezTo>
                  <a:cubicBezTo>
                    <a:pt x="113164" y="134575"/>
                    <a:pt x="113164" y="134575"/>
                    <a:pt x="111849" y="131925"/>
                  </a:cubicBezTo>
                  <a:cubicBezTo>
                    <a:pt x="111849" y="131925"/>
                    <a:pt x="111849" y="130600"/>
                    <a:pt x="111849" y="130600"/>
                  </a:cubicBezTo>
                  <a:cubicBezTo>
                    <a:pt x="111849" y="130600"/>
                    <a:pt x="111849" y="130600"/>
                    <a:pt x="118420" y="127950"/>
                  </a:cubicBezTo>
                  <a:cubicBezTo>
                    <a:pt x="118420" y="127950"/>
                    <a:pt x="118420" y="127950"/>
                    <a:pt x="122363" y="127950"/>
                  </a:cubicBezTo>
                  <a:cubicBezTo>
                    <a:pt x="122363" y="127950"/>
                    <a:pt x="122363" y="127950"/>
                    <a:pt x="122363" y="155775"/>
                  </a:cubicBezTo>
                  <a:cubicBezTo>
                    <a:pt x="122363" y="155775"/>
                    <a:pt x="122363" y="157100"/>
                    <a:pt x="122363" y="157100"/>
                  </a:cubicBezTo>
                  <a:cubicBezTo>
                    <a:pt x="122363" y="157100"/>
                    <a:pt x="122363" y="157100"/>
                    <a:pt x="121049" y="157100"/>
                  </a:cubicBezTo>
                  <a:cubicBezTo>
                    <a:pt x="123677" y="159750"/>
                    <a:pt x="128934" y="161075"/>
                    <a:pt x="135504" y="162400"/>
                  </a:cubicBezTo>
                  <a:cubicBezTo>
                    <a:pt x="144703" y="165050"/>
                    <a:pt x="159159" y="151800"/>
                    <a:pt x="161787" y="159750"/>
                  </a:cubicBezTo>
                  <a:cubicBezTo>
                    <a:pt x="164416" y="175650"/>
                    <a:pt x="173615" y="186250"/>
                    <a:pt x="181500" y="191550"/>
                  </a:cubicBezTo>
                  <a:cubicBezTo>
                    <a:pt x="181500" y="191550"/>
                    <a:pt x="181500" y="191550"/>
                    <a:pt x="181500" y="183600"/>
                  </a:cubicBezTo>
                  <a:cubicBezTo>
                    <a:pt x="181500" y="183600"/>
                    <a:pt x="181500" y="183600"/>
                    <a:pt x="178872" y="186250"/>
                  </a:cubicBezTo>
                  <a:cubicBezTo>
                    <a:pt x="177557" y="186250"/>
                    <a:pt x="177557" y="186250"/>
                    <a:pt x="177557" y="186250"/>
                  </a:cubicBezTo>
                  <a:cubicBezTo>
                    <a:pt x="177557" y="186250"/>
                    <a:pt x="177557" y="184925"/>
                    <a:pt x="176243" y="184925"/>
                  </a:cubicBezTo>
                  <a:cubicBezTo>
                    <a:pt x="176243" y="184925"/>
                    <a:pt x="176243" y="184925"/>
                    <a:pt x="176243" y="182275"/>
                  </a:cubicBezTo>
                  <a:cubicBezTo>
                    <a:pt x="176243" y="182275"/>
                    <a:pt x="176243" y="180950"/>
                    <a:pt x="176243" y="180950"/>
                  </a:cubicBezTo>
                  <a:cubicBezTo>
                    <a:pt x="176243" y="180950"/>
                    <a:pt x="176243" y="180950"/>
                    <a:pt x="182814" y="178300"/>
                  </a:cubicBezTo>
                  <a:cubicBezTo>
                    <a:pt x="182814" y="178300"/>
                    <a:pt x="182814" y="178300"/>
                    <a:pt x="186756" y="178300"/>
                  </a:cubicBezTo>
                  <a:cubicBezTo>
                    <a:pt x="186756" y="178300"/>
                    <a:pt x="186756" y="178300"/>
                    <a:pt x="186756" y="194200"/>
                  </a:cubicBezTo>
                  <a:cubicBezTo>
                    <a:pt x="194641" y="196850"/>
                    <a:pt x="201213" y="194200"/>
                    <a:pt x="199898" y="186250"/>
                  </a:cubicBezTo>
                  <a:cubicBezTo>
                    <a:pt x="199898" y="186250"/>
                    <a:pt x="198584" y="186250"/>
                    <a:pt x="198584" y="186250"/>
                  </a:cubicBezTo>
                  <a:cubicBezTo>
                    <a:pt x="198584" y="186250"/>
                    <a:pt x="198584" y="184925"/>
                    <a:pt x="198584" y="184925"/>
                  </a:cubicBezTo>
                  <a:cubicBezTo>
                    <a:pt x="198584" y="184925"/>
                    <a:pt x="198584" y="184925"/>
                    <a:pt x="197270" y="182275"/>
                  </a:cubicBezTo>
                  <a:cubicBezTo>
                    <a:pt x="197270" y="182275"/>
                    <a:pt x="197270" y="180950"/>
                    <a:pt x="198584" y="180950"/>
                  </a:cubicBezTo>
                  <a:cubicBezTo>
                    <a:pt x="198584" y="180950"/>
                    <a:pt x="198584" y="180950"/>
                    <a:pt x="199898" y="180950"/>
                  </a:cubicBezTo>
                  <a:cubicBezTo>
                    <a:pt x="198584" y="167700"/>
                    <a:pt x="199898" y="166375"/>
                    <a:pt x="199898" y="166375"/>
                  </a:cubicBezTo>
                  <a:cubicBezTo>
                    <a:pt x="199898" y="166375"/>
                    <a:pt x="226182" y="169025"/>
                    <a:pt x="234066" y="161075"/>
                  </a:cubicBezTo>
                  <a:cubicBezTo>
                    <a:pt x="238009" y="157100"/>
                    <a:pt x="240637" y="151800"/>
                    <a:pt x="241951" y="146500"/>
                  </a:cubicBezTo>
                  <a:cubicBezTo>
                    <a:pt x="243266" y="145175"/>
                    <a:pt x="244580" y="143850"/>
                    <a:pt x="245894" y="143850"/>
                  </a:cubicBezTo>
                  <a:cubicBezTo>
                    <a:pt x="245894" y="143850"/>
                    <a:pt x="245894" y="143850"/>
                    <a:pt x="245894" y="133250"/>
                  </a:cubicBezTo>
                  <a:cubicBezTo>
                    <a:pt x="245894" y="133250"/>
                    <a:pt x="245894" y="133250"/>
                    <a:pt x="241951" y="134575"/>
                  </a:cubicBezTo>
                  <a:cubicBezTo>
                    <a:pt x="241951" y="135900"/>
                    <a:pt x="241951" y="135900"/>
                    <a:pt x="241951" y="135900"/>
                  </a:cubicBezTo>
                  <a:cubicBezTo>
                    <a:pt x="241951" y="134575"/>
                    <a:pt x="240637" y="134575"/>
                    <a:pt x="240637" y="134575"/>
                  </a:cubicBezTo>
                  <a:cubicBezTo>
                    <a:pt x="240637" y="134575"/>
                    <a:pt x="240637" y="134575"/>
                    <a:pt x="240637" y="131925"/>
                  </a:cubicBezTo>
                  <a:cubicBezTo>
                    <a:pt x="240637" y="131925"/>
                    <a:pt x="240637" y="130600"/>
                    <a:pt x="240637" y="130600"/>
                  </a:cubicBezTo>
                  <a:cubicBezTo>
                    <a:pt x="240637" y="130600"/>
                    <a:pt x="240637" y="130600"/>
                    <a:pt x="247208" y="127950"/>
                  </a:cubicBezTo>
                  <a:cubicBezTo>
                    <a:pt x="247208" y="127950"/>
                    <a:pt x="247208" y="127950"/>
                    <a:pt x="249836" y="127950"/>
                  </a:cubicBezTo>
                  <a:cubicBezTo>
                    <a:pt x="251151" y="127950"/>
                    <a:pt x="251151" y="127950"/>
                    <a:pt x="251151" y="127950"/>
                  </a:cubicBezTo>
                  <a:cubicBezTo>
                    <a:pt x="251151" y="127950"/>
                    <a:pt x="251151" y="127950"/>
                    <a:pt x="251151" y="143850"/>
                  </a:cubicBezTo>
                  <a:cubicBezTo>
                    <a:pt x="251151" y="143850"/>
                    <a:pt x="252465" y="143850"/>
                    <a:pt x="252465" y="143850"/>
                  </a:cubicBezTo>
                  <a:cubicBezTo>
                    <a:pt x="264292" y="137225"/>
                    <a:pt x="262978" y="113375"/>
                    <a:pt x="257721" y="94825"/>
                  </a:cubicBezTo>
                  <a:cubicBezTo>
                    <a:pt x="256407" y="102775"/>
                    <a:pt x="253779" y="106750"/>
                    <a:pt x="247208" y="106750"/>
                  </a:cubicBezTo>
                  <a:cubicBezTo>
                    <a:pt x="241951" y="106750"/>
                    <a:pt x="238009" y="101450"/>
                    <a:pt x="238009" y="92175"/>
                  </a:cubicBezTo>
                  <a:cubicBezTo>
                    <a:pt x="238009" y="81575"/>
                    <a:pt x="241951" y="76275"/>
                    <a:pt x="248522" y="76275"/>
                  </a:cubicBezTo>
                  <a:cubicBezTo>
                    <a:pt x="248522" y="76275"/>
                    <a:pt x="249836" y="76275"/>
                    <a:pt x="249836" y="76275"/>
                  </a:cubicBezTo>
                  <a:cubicBezTo>
                    <a:pt x="244580" y="67000"/>
                    <a:pt x="238009" y="59050"/>
                    <a:pt x="230124" y="52425"/>
                  </a:cubicBezTo>
                  <a:cubicBezTo>
                    <a:pt x="230124" y="52425"/>
                    <a:pt x="230124" y="52425"/>
                    <a:pt x="230124" y="55075"/>
                  </a:cubicBezTo>
                  <a:cubicBezTo>
                    <a:pt x="230124" y="55075"/>
                    <a:pt x="230124" y="55075"/>
                    <a:pt x="228810" y="55075"/>
                  </a:cubicBezTo>
                  <a:cubicBezTo>
                    <a:pt x="228810" y="55075"/>
                    <a:pt x="228810" y="55075"/>
                    <a:pt x="224867" y="55075"/>
                  </a:cubicBezTo>
                  <a:cubicBezTo>
                    <a:pt x="224867" y="55075"/>
                    <a:pt x="224867" y="55075"/>
                    <a:pt x="224867" y="48450"/>
                  </a:cubicBezTo>
                  <a:cubicBezTo>
                    <a:pt x="220925" y="47125"/>
                    <a:pt x="218297" y="44475"/>
                    <a:pt x="215668" y="43150"/>
                  </a:cubicBezTo>
                  <a:cubicBezTo>
                    <a:pt x="214354" y="51100"/>
                    <a:pt x="210412" y="56400"/>
                    <a:pt x="205155" y="56400"/>
                  </a:cubicBezTo>
                  <a:cubicBezTo>
                    <a:pt x="198584" y="56400"/>
                    <a:pt x="194641" y="49775"/>
                    <a:pt x="194641" y="40500"/>
                  </a:cubicBezTo>
                  <a:cubicBezTo>
                    <a:pt x="194641" y="37850"/>
                    <a:pt x="194641" y="36525"/>
                    <a:pt x="195956" y="33875"/>
                  </a:cubicBezTo>
                  <a:cubicBezTo>
                    <a:pt x="193327" y="32550"/>
                    <a:pt x="189385" y="32550"/>
                    <a:pt x="186756" y="31225"/>
                  </a:cubicBezTo>
                  <a:cubicBezTo>
                    <a:pt x="186756" y="31225"/>
                    <a:pt x="186756" y="31225"/>
                    <a:pt x="186756" y="55075"/>
                  </a:cubicBezTo>
                  <a:cubicBezTo>
                    <a:pt x="186756" y="55075"/>
                    <a:pt x="186756" y="55075"/>
                    <a:pt x="182814" y="55075"/>
                  </a:cubicBezTo>
                  <a:cubicBezTo>
                    <a:pt x="181500" y="55075"/>
                    <a:pt x="181500" y="55075"/>
                    <a:pt x="181500" y="55075"/>
                  </a:cubicBezTo>
                  <a:cubicBezTo>
                    <a:pt x="181500" y="55075"/>
                    <a:pt x="181500" y="55075"/>
                    <a:pt x="181500" y="32550"/>
                  </a:cubicBezTo>
                  <a:cubicBezTo>
                    <a:pt x="181500" y="32550"/>
                    <a:pt x="181500" y="32550"/>
                    <a:pt x="178872" y="33875"/>
                  </a:cubicBezTo>
                  <a:cubicBezTo>
                    <a:pt x="177557" y="33875"/>
                    <a:pt x="177557" y="33875"/>
                    <a:pt x="177557" y="33875"/>
                  </a:cubicBezTo>
                  <a:cubicBezTo>
                    <a:pt x="177557" y="33875"/>
                    <a:pt x="177557" y="33875"/>
                    <a:pt x="176243" y="33875"/>
                  </a:cubicBezTo>
                  <a:cubicBezTo>
                    <a:pt x="176243" y="33875"/>
                    <a:pt x="176243" y="33875"/>
                    <a:pt x="176243" y="31225"/>
                  </a:cubicBezTo>
                  <a:cubicBezTo>
                    <a:pt x="176243" y="29900"/>
                    <a:pt x="176243" y="29900"/>
                    <a:pt x="176243" y="29900"/>
                  </a:cubicBezTo>
                  <a:cubicBezTo>
                    <a:pt x="176243" y="29900"/>
                    <a:pt x="176243" y="29900"/>
                    <a:pt x="177557" y="29900"/>
                  </a:cubicBezTo>
                  <a:cubicBezTo>
                    <a:pt x="173615" y="28575"/>
                    <a:pt x="170987" y="28575"/>
                    <a:pt x="168358" y="28575"/>
                  </a:cubicBezTo>
                  <a:cubicBezTo>
                    <a:pt x="170987" y="31225"/>
                    <a:pt x="172301" y="35200"/>
                    <a:pt x="172301" y="40500"/>
                  </a:cubicBezTo>
                  <a:cubicBezTo>
                    <a:pt x="172301" y="51100"/>
                    <a:pt x="168358" y="56400"/>
                    <a:pt x="161787" y="56400"/>
                  </a:cubicBezTo>
                  <a:cubicBezTo>
                    <a:pt x="155217" y="56400"/>
                    <a:pt x="152588" y="49775"/>
                    <a:pt x="151274" y="40500"/>
                  </a:cubicBezTo>
                  <a:cubicBezTo>
                    <a:pt x="151274" y="35200"/>
                    <a:pt x="153903" y="29900"/>
                    <a:pt x="156531" y="28575"/>
                  </a:cubicBezTo>
                  <a:cubicBezTo>
                    <a:pt x="152588" y="28575"/>
                    <a:pt x="148646" y="28575"/>
                    <a:pt x="144703" y="28575"/>
                  </a:cubicBezTo>
                  <a:close/>
                  <a:moveTo>
                    <a:pt x="164533" y="0"/>
                  </a:moveTo>
                  <a:cubicBezTo>
                    <a:pt x="205215" y="0"/>
                    <a:pt x="240648" y="17090"/>
                    <a:pt x="266895" y="48642"/>
                  </a:cubicBezTo>
                  <a:cubicBezTo>
                    <a:pt x="285268" y="72305"/>
                    <a:pt x="294454" y="99914"/>
                    <a:pt x="291829" y="130150"/>
                  </a:cubicBezTo>
                  <a:cubicBezTo>
                    <a:pt x="289205" y="155129"/>
                    <a:pt x="278706" y="181422"/>
                    <a:pt x="269520" y="206400"/>
                  </a:cubicBezTo>
                  <a:cubicBezTo>
                    <a:pt x="253772" y="247154"/>
                    <a:pt x="239336" y="286594"/>
                    <a:pt x="257709" y="324718"/>
                  </a:cubicBezTo>
                  <a:cubicBezTo>
                    <a:pt x="257709" y="327348"/>
                    <a:pt x="257709" y="329977"/>
                    <a:pt x="256396" y="332606"/>
                  </a:cubicBezTo>
                  <a:cubicBezTo>
                    <a:pt x="255084" y="335236"/>
                    <a:pt x="252459" y="336550"/>
                    <a:pt x="249835" y="336550"/>
                  </a:cubicBezTo>
                  <a:cubicBezTo>
                    <a:pt x="249835" y="336550"/>
                    <a:pt x="249835" y="336550"/>
                    <a:pt x="105478" y="336550"/>
                  </a:cubicBezTo>
                  <a:cubicBezTo>
                    <a:pt x="101541" y="336550"/>
                    <a:pt x="98916" y="333921"/>
                    <a:pt x="97604" y="331292"/>
                  </a:cubicBezTo>
                  <a:cubicBezTo>
                    <a:pt x="96292" y="328662"/>
                    <a:pt x="96292" y="327348"/>
                    <a:pt x="96292" y="315516"/>
                  </a:cubicBezTo>
                  <a:cubicBezTo>
                    <a:pt x="96292" y="314201"/>
                    <a:pt x="96292" y="312887"/>
                    <a:pt x="96292" y="312887"/>
                  </a:cubicBezTo>
                  <a:cubicBezTo>
                    <a:pt x="94979" y="294481"/>
                    <a:pt x="87105" y="294481"/>
                    <a:pt x="71357" y="294481"/>
                  </a:cubicBezTo>
                  <a:cubicBezTo>
                    <a:pt x="58234" y="294481"/>
                    <a:pt x="42486" y="294481"/>
                    <a:pt x="31987" y="278706"/>
                  </a:cubicBezTo>
                  <a:cubicBezTo>
                    <a:pt x="24113" y="266874"/>
                    <a:pt x="24113" y="251098"/>
                    <a:pt x="25426" y="236637"/>
                  </a:cubicBezTo>
                  <a:cubicBezTo>
                    <a:pt x="25426" y="224805"/>
                    <a:pt x="25426" y="212973"/>
                    <a:pt x="21489" y="209029"/>
                  </a:cubicBezTo>
                  <a:cubicBezTo>
                    <a:pt x="21489" y="207715"/>
                    <a:pt x="17552" y="206400"/>
                    <a:pt x="16239" y="205085"/>
                  </a:cubicBezTo>
                  <a:cubicBezTo>
                    <a:pt x="10990" y="202456"/>
                    <a:pt x="3116" y="199827"/>
                    <a:pt x="491" y="191939"/>
                  </a:cubicBezTo>
                  <a:cubicBezTo>
                    <a:pt x="-821" y="187995"/>
                    <a:pt x="491" y="182736"/>
                    <a:pt x="4428" y="177478"/>
                  </a:cubicBezTo>
                  <a:cubicBezTo>
                    <a:pt x="17552" y="156443"/>
                    <a:pt x="20176" y="144612"/>
                    <a:pt x="24113" y="126206"/>
                  </a:cubicBezTo>
                  <a:cubicBezTo>
                    <a:pt x="25426" y="118319"/>
                    <a:pt x="26738" y="109116"/>
                    <a:pt x="29363" y="97284"/>
                  </a:cubicBezTo>
                  <a:cubicBezTo>
                    <a:pt x="38549" y="68361"/>
                    <a:pt x="55609" y="43383"/>
                    <a:pt x="81856" y="26293"/>
                  </a:cubicBezTo>
                  <a:cubicBezTo>
                    <a:pt x="105478" y="9202"/>
                    <a:pt x="135662" y="0"/>
                    <a:pt x="164533" y="0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erris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提高效率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4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</a:t>
            </a:r>
            <a:r>
              <a:rPr lang="en-US" sz="2000" b="1" dirty="0">
                <a:cs typeface="+mn-lt"/>
              </a:rPr>
              <a:t>4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sp>
        <p:nvSpPr>
          <p:cNvPr id="2" name="Oval 98"/>
          <p:cNvSpPr>
            <a:spLocks noChangeArrowheads="1"/>
          </p:cNvSpPr>
          <p:nvPr/>
        </p:nvSpPr>
        <p:spPr bwMode="auto">
          <a:xfrm>
            <a:off x="4237873" y="1933648"/>
            <a:ext cx="2039992" cy="2018969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cs typeface="+mn-lt"/>
              <a:sym typeface="+mn-lt"/>
            </a:endParaRPr>
          </a:p>
        </p:txBody>
      </p:sp>
      <p:sp>
        <p:nvSpPr>
          <p:cNvPr id="3" name="Oval 100"/>
          <p:cNvSpPr>
            <a:spLocks noChangeArrowheads="1"/>
          </p:cNvSpPr>
          <p:nvPr/>
        </p:nvSpPr>
        <p:spPr bwMode="auto">
          <a:xfrm>
            <a:off x="5754995" y="1831121"/>
            <a:ext cx="2535135" cy="2511880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cs typeface="+mn-lt"/>
              <a:sym typeface="+mn-lt"/>
            </a:endParaRPr>
          </a:p>
        </p:txBody>
      </p:sp>
      <p:sp>
        <p:nvSpPr>
          <p:cNvPr id="11" name="Oval 101"/>
          <p:cNvSpPr>
            <a:spLocks noChangeArrowheads="1"/>
          </p:cNvSpPr>
          <p:nvPr/>
        </p:nvSpPr>
        <p:spPr bwMode="auto">
          <a:xfrm>
            <a:off x="4875620" y="3171843"/>
            <a:ext cx="2123177" cy="2121495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cs typeface="+mn-lt"/>
              <a:sym typeface="+mn-lt"/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>
            <a:off x="8290129" y="2783424"/>
            <a:ext cx="1952513" cy="0"/>
          </a:xfrm>
          <a:prstGeom prst="straightConnector1">
            <a:avLst/>
          </a:prstGeom>
          <a:noFill/>
          <a:ln w="9525" cap="flat" cmpd="sng" algn="ctr">
            <a:solidFill>
              <a:srgbClr val="314865"/>
            </a:solidFill>
            <a:prstDash val="solid"/>
            <a:tailEnd type="arrow"/>
          </a:ln>
          <a:effectLst/>
        </p:spPr>
      </p:cxnSp>
      <p:cxnSp>
        <p:nvCxnSpPr>
          <p:cNvPr id="13" name="直接箭头连接符 12"/>
          <p:cNvCxnSpPr>
            <a:stCxn id="11" idx="4"/>
          </p:cNvCxnSpPr>
          <p:nvPr/>
        </p:nvCxnSpPr>
        <p:spPr>
          <a:xfrm>
            <a:off x="5937205" y="5293338"/>
            <a:ext cx="7923" cy="1183663"/>
          </a:xfrm>
          <a:prstGeom prst="straightConnector1">
            <a:avLst/>
          </a:prstGeom>
          <a:noFill/>
          <a:ln w="9525" cap="flat" cmpd="sng" algn="ctr">
            <a:solidFill>
              <a:srgbClr val="314865"/>
            </a:solidFill>
            <a:prstDash val="solid"/>
            <a:tailEnd type="arrow"/>
          </a:ln>
          <a:effectLst/>
        </p:spPr>
      </p:cxnSp>
      <p:cxnSp>
        <p:nvCxnSpPr>
          <p:cNvPr id="14" name="直接箭头连接符 13"/>
          <p:cNvCxnSpPr/>
          <p:nvPr/>
        </p:nvCxnSpPr>
        <p:spPr>
          <a:xfrm flipH="1">
            <a:off x="2106276" y="3014111"/>
            <a:ext cx="2131597" cy="0"/>
          </a:xfrm>
          <a:prstGeom prst="straightConnector1">
            <a:avLst/>
          </a:prstGeom>
          <a:noFill/>
          <a:ln w="9525" cap="flat" cmpd="sng" algn="ctr">
            <a:solidFill>
              <a:srgbClr val="314865"/>
            </a:solidFill>
            <a:prstDash val="solid"/>
            <a:tailEnd type="arrow"/>
          </a:ln>
          <a:effectLst/>
        </p:spPr>
      </p:cxnSp>
      <p:sp>
        <p:nvSpPr>
          <p:cNvPr id="15" name="TextBox 27"/>
          <p:cNvSpPr txBox="1"/>
          <p:nvPr/>
        </p:nvSpPr>
        <p:spPr>
          <a:xfrm>
            <a:off x="4715070" y="2383663"/>
            <a:ext cx="1056429" cy="920750"/>
          </a:xfrm>
          <a:prstGeom prst="rect">
            <a:avLst/>
          </a:prstGeom>
          <a:noFill/>
        </p:spPr>
        <p:txBody>
          <a:bodyPr wrap="square" lIns="121712" tIns="60856" rIns="121712" bIns="60856" rtlCol="0">
            <a:spAutoFit/>
          </a:bodyPr>
          <a:lstStyle/>
          <a:p>
            <a:pPr algn="ctr" defTabSz="1218565">
              <a:lnSpc>
                <a:spcPct val="130000"/>
              </a:lnSpc>
            </a:pPr>
            <a:r>
              <a:rPr lang="zh-CN" altLang="en-US" sz="2000" b="1" dirty="0">
                <a:solidFill>
                  <a:srgbClr val="FFFFFF"/>
                </a:solidFill>
                <a:ea typeface="+mn-lt"/>
                <a:cs typeface="+mn-ea"/>
                <a:sym typeface="+mn-lt"/>
              </a:rPr>
              <a:t>添加</a:t>
            </a:r>
            <a:endParaRPr lang="en-US" altLang="zh-CN" sz="2000" b="1" dirty="0">
              <a:solidFill>
                <a:srgbClr val="FFFFFF"/>
              </a:solidFill>
              <a:ea typeface="+mn-lt"/>
              <a:cs typeface="+mn-ea"/>
              <a:sym typeface="+mn-lt"/>
            </a:endParaRPr>
          </a:p>
          <a:p>
            <a:pPr algn="ctr" defTabSz="1218565">
              <a:lnSpc>
                <a:spcPct val="130000"/>
              </a:lnSpc>
            </a:pPr>
            <a:r>
              <a:rPr lang="zh-CN" altLang="en-US" sz="2000" b="1" dirty="0">
                <a:solidFill>
                  <a:srgbClr val="FFFFFF"/>
                </a:solidFill>
                <a:ea typeface="+mn-lt"/>
                <a:cs typeface="+mn-ea"/>
                <a:sym typeface="+mn-lt"/>
              </a:rPr>
              <a:t>标题</a:t>
            </a:r>
          </a:p>
        </p:txBody>
      </p:sp>
      <p:sp>
        <p:nvSpPr>
          <p:cNvPr id="16" name="TextBox 28"/>
          <p:cNvSpPr txBox="1"/>
          <p:nvPr/>
        </p:nvSpPr>
        <p:spPr>
          <a:xfrm>
            <a:off x="6529414" y="2523932"/>
            <a:ext cx="1056429" cy="920750"/>
          </a:xfrm>
          <a:prstGeom prst="rect">
            <a:avLst/>
          </a:prstGeom>
          <a:noFill/>
        </p:spPr>
        <p:txBody>
          <a:bodyPr wrap="square" lIns="121712" tIns="60856" rIns="121712" bIns="60856" rtlCol="0">
            <a:spAutoFit/>
          </a:bodyPr>
          <a:lstStyle/>
          <a:p>
            <a:pPr algn="ctr" defTabSz="1218565">
              <a:lnSpc>
                <a:spcPct val="130000"/>
              </a:lnSpc>
            </a:pPr>
            <a:r>
              <a:rPr lang="zh-CN" altLang="en-US" sz="2000" b="1" dirty="0">
                <a:solidFill>
                  <a:prstClr val="white"/>
                </a:solidFill>
                <a:ea typeface="+mn-lt"/>
                <a:cs typeface="+mn-ea"/>
                <a:sym typeface="+mn-lt"/>
              </a:rPr>
              <a:t>添加</a:t>
            </a:r>
            <a:endParaRPr lang="en-US" altLang="zh-CN" sz="2000" b="1" dirty="0">
              <a:solidFill>
                <a:prstClr val="white"/>
              </a:solidFill>
              <a:ea typeface="+mn-lt"/>
              <a:cs typeface="+mn-ea"/>
              <a:sym typeface="+mn-lt"/>
            </a:endParaRPr>
          </a:p>
          <a:p>
            <a:pPr algn="ctr" defTabSz="1218565">
              <a:lnSpc>
                <a:spcPct val="130000"/>
              </a:lnSpc>
            </a:pPr>
            <a:r>
              <a:rPr lang="zh-CN" altLang="en-US" sz="2000" b="1" dirty="0">
                <a:solidFill>
                  <a:prstClr val="white"/>
                </a:solidFill>
                <a:ea typeface="+mn-lt"/>
                <a:cs typeface="+mn-ea"/>
                <a:sym typeface="+mn-lt"/>
              </a:rPr>
              <a:t>标题</a:t>
            </a:r>
          </a:p>
        </p:txBody>
      </p:sp>
      <p:sp>
        <p:nvSpPr>
          <p:cNvPr id="17" name="TextBox 29"/>
          <p:cNvSpPr txBox="1"/>
          <p:nvPr/>
        </p:nvSpPr>
        <p:spPr>
          <a:xfrm>
            <a:off x="5408990" y="3769234"/>
            <a:ext cx="1056429" cy="920750"/>
          </a:xfrm>
          <a:prstGeom prst="rect">
            <a:avLst/>
          </a:prstGeom>
          <a:noFill/>
        </p:spPr>
        <p:txBody>
          <a:bodyPr wrap="square" lIns="121712" tIns="60856" rIns="121712" bIns="60856" rtlCol="0">
            <a:spAutoFit/>
          </a:bodyPr>
          <a:lstStyle/>
          <a:p>
            <a:pPr algn="ctr" defTabSz="1218565">
              <a:lnSpc>
                <a:spcPct val="130000"/>
              </a:lnSpc>
            </a:pPr>
            <a:r>
              <a:rPr lang="zh-CN" altLang="en-US" sz="2000" b="1" dirty="0">
                <a:solidFill>
                  <a:prstClr val="white"/>
                </a:solidFill>
                <a:ea typeface="+mn-lt"/>
                <a:cs typeface="+mn-ea"/>
                <a:sym typeface="+mn-lt"/>
              </a:rPr>
              <a:t>添加</a:t>
            </a:r>
            <a:endParaRPr lang="en-US" altLang="zh-CN" sz="2000" b="1" dirty="0">
              <a:solidFill>
                <a:prstClr val="white"/>
              </a:solidFill>
              <a:ea typeface="+mn-lt"/>
              <a:cs typeface="+mn-ea"/>
              <a:sym typeface="+mn-lt"/>
            </a:endParaRPr>
          </a:p>
          <a:p>
            <a:pPr algn="ctr" defTabSz="1218565">
              <a:lnSpc>
                <a:spcPct val="130000"/>
              </a:lnSpc>
            </a:pPr>
            <a:r>
              <a:rPr lang="zh-CN" altLang="en-US" sz="2000" b="1" dirty="0">
                <a:solidFill>
                  <a:prstClr val="white"/>
                </a:solidFill>
                <a:ea typeface="+mn-lt"/>
                <a:cs typeface="+mn-ea"/>
                <a:sym typeface="+mn-lt"/>
              </a:rPr>
              <a:t>标题</a:t>
            </a:r>
          </a:p>
        </p:txBody>
      </p:sp>
      <p:sp>
        <p:nvSpPr>
          <p:cNvPr id="18" name="右弧形箭头 17"/>
          <p:cNvSpPr/>
          <p:nvPr/>
        </p:nvSpPr>
        <p:spPr>
          <a:xfrm rot="9229339">
            <a:off x="4046517" y="3736406"/>
            <a:ext cx="604867" cy="1132873"/>
          </a:xfrm>
          <a:prstGeom prst="curvedLeftArrow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cs typeface="+mn-lt"/>
              <a:sym typeface="+mn-lt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2020886" y="1595731"/>
            <a:ext cx="2122152" cy="1291477"/>
            <a:chOff x="7023305" y="1555604"/>
            <a:chExt cx="2122151" cy="1291475"/>
          </a:xfrm>
        </p:grpSpPr>
        <p:sp>
          <p:nvSpPr>
            <p:cNvPr id="22" name="文本框 21"/>
            <p:cNvSpPr txBox="1"/>
            <p:nvPr/>
          </p:nvSpPr>
          <p:spPr>
            <a:xfrm>
              <a:off x="7261616" y="1944204"/>
              <a:ext cx="1883840" cy="9028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defTabSz="1218565" fontAlgn="auto">
                <a:lnSpc>
                  <a:spcPts val="1600"/>
                </a:lnSpc>
                <a:defRPr sz="11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pPr algn="r"/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023305" y="1555604"/>
              <a:ext cx="2075039" cy="4360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defTabSz="1218565">
                <a:lnSpc>
                  <a:spcPct val="130000"/>
                </a:lnSpc>
              </a:pPr>
              <a:r>
                <a:rPr lang="zh-CN" altLang="en-US" sz="1865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276339" y="1386605"/>
            <a:ext cx="2088064" cy="1282732"/>
            <a:chOff x="7180804" y="1663208"/>
            <a:chExt cx="2088063" cy="1282730"/>
          </a:xfrm>
        </p:grpSpPr>
        <p:sp>
          <p:nvSpPr>
            <p:cNvPr id="25" name="文本框 24"/>
            <p:cNvSpPr txBox="1"/>
            <p:nvPr/>
          </p:nvSpPr>
          <p:spPr>
            <a:xfrm>
              <a:off x="7180804" y="2043063"/>
              <a:ext cx="1951311" cy="9028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r" defTabSz="1218565" fontAlgn="auto">
                <a:lnSpc>
                  <a:spcPts val="2000"/>
                </a:lnSpc>
                <a:defRPr sz="12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pPr algn="l">
                <a:lnSpc>
                  <a:spcPts val="1600"/>
                </a:lnSpc>
              </a:pPr>
              <a:r>
                <a:rPr lang="zh-CN" altLang="en-US" sz="1100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193828" y="1663208"/>
              <a:ext cx="2075039" cy="4360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1218565">
                <a:lnSpc>
                  <a:spcPct val="130000"/>
                </a:lnSpc>
              </a:pPr>
              <a:r>
                <a:rPr lang="zh-CN" altLang="en-US" sz="1865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121827" y="5218903"/>
            <a:ext cx="2075040" cy="1295896"/>
            <a:chOff x="7365851" y="1560340"/>
            <a:chExt cx="2075039" cy="1295896"/>
          </a:xfrm>
        </p:grpSpPr>
        <p:sp>
          <p:nvSpPr>
            <p:cNvPr id="28" name="文本框 27"/>
            <p:cNvSpPr txBox="1"/>
            <p:nvPr/>
          </p:nvSpPr>
          <p:spPr>
            <a:xfrm>
              <a:off x="7366279" y="1943166"/>
              <a:ext cx="1951311" cy="91307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defTabSz="1218565" fontAlgn="auto">
                <a:lnSpc>
                  <a:spcPts val="1600"/>
                </a:lnSpc>
                <a:defRPr sz="11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365851" y="1560340"/>
              <a:ext cx="2075039" cy="43608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1218565">
                <a:lnSpc>
                  <a:spcPct val="130000"/>
                </a:lnSpc>
              </a:pPr>
              <a:r>
                <a:rPr lang="zh-CN" altLang="en-US" sz="1865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conveyor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3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5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00"/>
                            </p:stCondLst>
                            <p:childTnLst>
                              <p:par>
                                <p:cTn id="6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2" grpId="0" bldLvl="0" animBg="1"/>
      <p:bldP spid="3" grpId="0" bldLvl="0" animBg="1"/>
      <p:bldP spid="11" grpId="0" bldLvl="0" animBg="1"/>
      <p:bldP spid="15" grpId="0"/>
      <p:bldP spid="16" grpId="0"/>
      <p:bldP spid="17" grpId="0"/>
      <p:bldP spid="18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7999" cy="12192001"/>
          </a:xfrm>
          <a:prstGeom prst="rect">
            <a:avLst/>
          </a:prstGeom>
        </p:spPr>
      </p:pic>
      <p:sp>
        <p:nvSpPr>
          <p:cNvPr id="18" name="文本框 226"/>
          <p:cNvSpPr txBox="1">
            <a:spLocks noChangeArrowheads="1"/>
          </p:cNvSpPr>
          <p:nvPr/>
        </p:nvSpPr>
        <p:spPr bwMode="auto">
          <a:xfrm>
            <a:off x="2565179" y="2904183"/>
            <a:ext cx="6872622" cy="912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5330" b="1" dirty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感谢您的欣赏！</a:t>
            </a:r>
          </a:p>
        </p:txBody>
      </p:sp>
      <p:cxnSp>
        <p:nvCxnSpPr>
          <p:cNvPr id="19" name="直接连接符 18"/>
          <p:cNvCxnSpPr/>
          <p:nvPr/>
        </p:nvCxnSpPr>
        <p:spPr bwMode="auto">
          <a:xfrm>
            <a:off x="2644004" y="2694980"/>
            <a:ext cx="6715441" cy="0"/>
          </a:xfrm>
          <a:prstGeom prst="line">
            <a:avLst/>
          </a:prstGeom>
          <a:ln>
            <a:solidFill>
              <a:srgbClr val="51C8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 bwMode="auto">
          <a:xfrm>
            <a:off x="2644003" y="2780748"/>
            <a:ext cx="1919621" cy="0"/>
          </a:xfrm>
          <a:prstGeom prst="line">
            <a:avLst/>
          </a:prstGeom>
          <a:ln>
            <a:solidFill>
              <a:srgbClr val="51C8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 bwMode="auto">
          <a:xfrm>
            <a:off x="2768145" y="3866588"/>
            <a:ext cx="6669656" cy="0"/>
          </a:xfrm>
          <a:prstGeom prst="line">
            <a:avLst/>
          </a:prstGeom>
          <a:ln>
            <a:solidFill>
              <a:srgbClr val="51C8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 bwMode="auto">
          <a:xfrm>
            <a:off x="6462389" y="3922512"/>
            <a:ext cx="2975412" cy="0"/>
          </a:xfrm>
          <a:prstGeom prst="line">
            <a:avLst/>
          </a:prstGeom>
          <a:ln>
            <a:solidFill>
              <a:srgbClr val="51C8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标题 4"/>
          <p:cNvSpPr txBox="1"/>
          <p:nvPr/>
        </p:nvSpPr>
        <p:spPr>
          <a:xfrm>
            <a:off x="4270575" y="1858445"/>
            <a:ext cx="3795988" cy="368786"/>
          </a:xfrm>
          <a:prstGeom prst="rect">
            <a:avLst/>
          </a:prstGeom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7200" dirty="0">
                <a:solidFill>
                  <a:srgbClr val="A076D2"/>
                </a:solidFill>
                <a:latin typeface="911 Porscha" panose="00000400000000000000" pitchFamily="2" charset="0"/>
                <a:ea typeface="FZHei-B01S" panose="02010601030101010101" pitchFamily="2" charset="-122"/>
                <a:sym typeface="FZHei-B01S" panose="02010601030101010101" pitchFamily="2" charset="-122"/>
              </a:rPr>
              <a:t>201X</a:t>
            </a:r>
            <a:endParaRPr lang="zh-CN" altLang="en-US" sz="7200" dirty="0">
              <a:solidFill>
                <a:srgbClr val="A076D2"/>
              </a:solidFill>
              <a:latin typeface="911 Porscha" panose="00000400000000000000" pitchFamily="2" charset="0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4" name="文本框 8"/>
          <p:cNvSpPr txBox="1"/>
          <p:nvPr/>
        </p:nvSpPr>
        <p:spPr>
          <a:xfrm>
            <a:off x="3325834" y="4102726"/>
            <a:ext cx="5710872" cy="492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altLang="zh-CN" sz="1200" dirty="0">
                <a:solidFill>
                  <a:srgbClr val="A076D2"/>
                </a:solidFill>
                <a:latin typeface="+mn-ea"/>
                <a:sym typeface="FZHei-B01S" panose="02010601030101010101" pitchFamily="2" charset="-122"/>
              </a:rPr>
              <a:t> </a:t>
            </a:r>
            <a:r>
              <a:rPr lang="en-US" altLang="zh-CN" sz="1200" dirty="0">
                <a:solidFill>
                  <a:srgbClr val="A076D2"/>
                </a:solidFill>
                <a:effectLst/>
                <a:latin typeface="+mn-ea"/>
              </a:rPr>
              <a:t>Never frown, even when you are sad, because you never know who is falling in love with your smile.</a:t>
            </a:r>
            <a:endParaRPr lang="zh-CN" altLang="en-US" sz="1200" dirty="0">
              <a:solidFill>
                <a:srgbClr val="A076D2"/>
              </a:solidFill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25" name="标题 4"/>
          <p:cNvSpPr txBox="1"/>
          <p:nvPr/>
        </p:nvSpPr>
        <p:spPr>
          <a:xfrm>
            <a:off x="4897744" y="4758573"/>
            <a:ext cx="1590488" cy="383924"/>
          </a:xfrm>
          <a:prstGeom prst="rect">
            <a:avLst/>
          </a:prstGeom>
          <a:noFill/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335" dirty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汇报人</a:t>
            </a:r>
            <a:r>
              <a:rPr lang="zh-CN" altLang="en-US" sz="1335" dirty="0" smtClean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：某某包</a:t>
            </a:r>
            <a:endParaRPr lang="en-US" altLang="zh-CN" sz="1335" dirty="0">
              <a:solidFill>
                <a:srgbClr val="A076D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标题 4"/>
          <p:cNvSpPr txBox="1"/>
          <p:nvPr/>
        </p:nvSpPr>
        <p:spPr>
          <a:xfrm>
            <a:off x="6337835" y="4809154"/>
            <a:ext cx="1439341" cy="285353"/>
          </a:xfrm>
          <a:prstGeom prst="rect">
            <a:avLst/>
          </a:prstGeom>
          <a:noFill/>
        </p:spPr>
        <p:txBody>
          <a:bodyPr vert="horz" lIns="91400" tIns="45699" rIns="91400" bIns="45699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465" dirty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时间：</a:t>
            </a:r>
            <a:r>
              <a:rPr lang="en-US" altLang="zh-CN" sz="1465" dirty="0" smtClean="0">
                <a:solidFill>
                  <a:srgbClr val="A076D2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2028.9</a:t>
            </a:r>
            <a:endParaRPr lang="en-US" altLang="zh-CN" sz="1465" dirty="0">
              <a:solidFill>
                <a:srgbClr val="A076D2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332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prism isContent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8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8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8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850"/>
                            </p:stCondLst>
                            <p:childTnLst>
                              <p:par>
                                <p:cTn id="4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650"/>
                            </p:stCondLst>
                            <p:childTnLst>
                              <p:par>
                                <p:cTn id="5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3" grpId="0"/>
      <p:bldP spid="24" grpId="0"/>
      <p:bldP spid="25" grpId="0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0643" y="-2662825"/>
            <a:ext cx="6857999" cy="12192001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3771265" y="1390015"/>
            <a:ext cx="4649470" cy="4649470"/>
          </a:xfrm>
          <a:prstGeom prst="ellipse">
            <a:avLst/>
          </a:prstGeom>
          <a:solidFill>
            <a:schemeClr val="bg1"/>
          </a:solidFill>
          <a:ln w="38100">
            <a:solidFill>
              <a:srgbClr val="74D4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109402" y="4173716"/>
            <a:ext cx="3973195" cy="4925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altLang="zh-CN" sz="1200" dirty="0">
                <a:solidFill>
                  <a:srgbClr val="A076D2"/>
                </a:solidFill>
                <a:latin typeface="+mn-ea"/>
                <a:sym typeface="FZHei-B01S" panose="02010601030101010101" pitchFamily="2" charset="-122"/>
              </a:rPr>
              <a:t> </a:t>
            </a:r>
            <a:r>
              <a:rPr lang="en-US" altLang="zh-CN" sz="1200" dirty="0">
                <a:solidFill>
                  <a:srgbClr val="A076D2"/>
                </a:solidFill>
                <a:effectLst/>
                <a:latin typeface="+mn-ea"/>
              </a:rPr>
              <a:t>Never frown, even when you are sad, because you never know who is falling in love with your smile.</a:t>
            </a:r>
            <a:endParaRPr lang="zh-CN" altLang="en-US" sz="1200" dirty="0">
              <a:solidFill>
                <a:srgbClr val="A076D2"/>
              </a:solidFill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61230" y="3364865"/>
            <a:ext cx="26701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200"/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时间概念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970454" y="2542175"/>
            <a:ext cx="22383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+mn-cs"/>
              </a:rPr>
              <a:t>PART 01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8745969" y="2992053"/>
            <a:ext cx="1961351" cy="722697"/>
            <a:chOff x="8745969" y="2992053"/>
            <a:chExt cx="1961351" cy="722697"/>
          </a:xfrm>
        </p:grpSpPr>
        <p:sp>
          <p:nvSpPr>
            <p:cNvPr id="9" name="椭圆 8"/>
            <p:cNvSpPr/>
            <p:nvPr/>
          </p:nvSpPr>
          <p:spPr>
            <a:xfrm rot="3406885">
              <a:off x="8745969" y="2992053"/>
              <a:ext cx="722697" cy="722697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3" name="椭圆 12"/>
            <p:cNvSpPr/>
            <p:nvPr/>
          </p:nvSpPr>
          <p:spPr>
            <a:xfrm rot="7015728">
              <a:off x="9657217" y="3141709"/>
              <a:ext cx="486363" cy="486363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5" name="椭圆 14"/>
            <p:cNvSpPr/>
            <p:nvPr/>
          </p:nvSpPr>
          <p:spPr>
            <a:xfrm rot="2464119">
              <a:off x="10360071" y="3211265"/>
              <a:ext cx="347249" cy="347249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582129" y="3067651"/>
            <a:ext cx="1922503" cy="722697"/>
            <a:chOff x="1582129" y="3067651"/>
            <a:chExt cx="1922503" cy="722697"/>
          </a:xfrm>
        </p:grpSpPr>
        <p:sp>
          <p:nvSpPr>
            <p:cNvPr id="10" name="椭圆 9"/>
            <p:cNvSpPr/>
            <p:nvPr/>
          </p:nvSpPr>
          <p:spPr>
            <a:xfrm>
              <a:off x="2781935" y="3067651"/>
              <a:ext cx="722697" cy="722697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4" name="椭圆 13"/>
            <p:cNvSpPr/>
            <p:nvPr/>
          </p:nvSpPr>
          <p:spPr>
            <a:xfrm rot="18754019">
              <a:off x="2117929" y="3155990"/>
              <a:ext cx="486363" cy="486363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6" name="椭圆 15"/>
            <p:cNvSpPr/>
            <p:nvPr/>
          </p:nvSpPr>
          <p:spPr>
            <a:xfrm rot="14814083">
              <a:off x="1582129" y="3246852"/>
              <a:ext cx="347249" cy="347249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78590" y="-3303367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4279"/>
            <a:chOff x="1732283" y="362642"/>
            <a:chExt cx="4005943" cy="724279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时间概念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1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01</a:t>
            </a:r>
          </a:p>
        </p:txBody>
      </p:sp>
      <p:sp>
        <p:nvSpPr>
          <p:cNvPr id="9" name="椭圆 8"/>
          <p:cNvSpPr/>
          <p:nvPr/>
        </p:nvSpPr>
        <p:spPr>
          <a:xfrm>
            <a:off x="-2120698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74AC94C-89F7-46E5-A729-30F3C9AAEFB3}"/>
              </a:ext>
            </a:extLst>
          </p:cNvPr>
          <p:cNvGrpSpPr/>
          <p:nvPr/>
        </p:nvGrpSpPr>
        <p:grpSpPr>
          <a:xfrm>
            <a:off x="3622039" y="2188211"/>
            <a:ext cx="4687572" cy="3400424"/>
            <a:chOff x="3622039" y="2188211"/>
            <a:chExt cx="4687572" cy="3400424"/>
          </a:xfrm>
        </p:grpSpPr>
        <p:graphicFrame>
          <p:nvGraphicFramePr>
            <p:cNvPr id="55" name="Chart 2"/>
            <p:cNvGraphicFramePr/>
            <p:nvPr>
              <p:extLst>
                <p:ext uri="{D42A27DB-BD31-4B8C-83A1-F6EECF244321}">
                  <p14:modId xmlns:p14="http://schemas.microsoft.com/office/powerpoint/2010/main" val="3550744703"/>
                </p:ext>
              </p:extLst>
            </p:nvPr>
          </p:nvGraphicFramePr>
          <p:xfrm>
            <a:off x="4183380" y="2593975"/>
            <a:ext cx="3580765" cy="23876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56" name="Oval 3"/>
            <p:cNvSpPr/>
            <p:nvPr/>
          </p:nvSpPr>
          <p:spPr>
            <a:xfrm>
              <a:off x="4640580" y="2450465"/>
              <a:ext cx="2666365" cy="2667000"/>
            </a:xfrm>
            <a:prstGeom prst="ellipse">
              <a:avLst/>
            </a:prstGeom>
            <a:noFill/>
            <a:ln w="28575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>
                <a:lnSpc>
                  <a:spcPct val="130000"/>
                </a:lnSpc>
              </a:pPr>
              <a:endParaRPr lang="en-US" sz="2400" dirty="0">
                <a:solidFill>
                  <a:srgbClr val="FFFFFF"/>
                </a:solidFill>
                <a:ea typeface="方正黑体简体" panose="02010601030101010101" pitchFamily="2" charset="-122"/>
                <a:cs typeface="+mn-lt"/>
                <a:sym typeface="+mn-lt"/>
              </a:endParaRPr>
            </a:p>
          </p:txBody>
        </p:sp>
        <p:sp>
          <p:nvSpPr>
            <p:cNvPr id="99" name="Text Box 10"/>
            <p:cNvSpPr txBox="1">
              <a:spLocks noChangeArrowheads="1"/>
            </p:cNvSpPr>
            <p:nvPr/>
          </p:nvSpPr>
          <p:spPr bwMode="auto">
            <a:xfrm>
              <a:off x="5506085" y="3519170"/>
              <a:ext cx="934720" cy="63373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0941" tIns="30471" rIns="60941" bIns="30471">
              <a:spAutoFit/>
            </a:bodyPr>
            <a:lstStyle/>
            <a:p>
              <a:pPr algn="ctr" defTabSz="1087755"/>
              <a:r>
                <a:rPr lang="zh-CN" altLang="en-US" sz="1865" b="1" dirty="0">
                  <a:solidFill>
                    <a:srgbClr val="364B58"/>
                  </a:solidFill>
                  <a:ea typeface="+mn-lt"/>
                  <a:cs typeface="+mn-ea"/>
                  <a:sym typeface="+mn-lt"/>
                </a:rPr>
                <a:t>添加</a:t>
              </a:r>
              <a:endParaRPr lang="en-US" altLang="zh-CN" sz="1865" b="1" dirty="0">
                <a:solidFill>
                  <a:srgbClr val="364B58"/>
                </a:solidFill>
                <a:ea typeface="+mn-lt"/>
                <a:cs typeface="+mn-ea"/>
                <a:sym typeface="+mn-lt"/>
              </a:endParaRPr>
            </a:p>
            <a:p>
              <a:pPr algn="ctr" defTabSz="1087755"/>
              <a:r>
                <a:rPr lang="zh-CN" altLang="en-US" sz="1865" b="1" dirty="0">
                  <a:solidFill>
                    <a:srgbClr val="364B58"/>
                  </a:solidFill>
                  <a:ea typeface="+mn-lt"/>
                  <a:cs typeface="+mn-ea"/>
                  <a:sym typeface="+mn-lt"/>
                </a:rPr>
                <a:t>标题</a:t>
              </a:r>
            </a:p>
          </p:txBody>
        </p:sp>
        <p:grpSp>
          <p:nvGrpSpPr>
            <p:cNvPr id="3" name="组合 3"/>
            <p:cNvGrpSpPr/>
            <p:nvPr/>
          </p:nvGrpSpPr>
          <p:grpSpPr>
            <a:xfrm>
              <a:off x="3622039" y="2188211"/>
              <a:ext cx="1313180" cy="1330961"/>
              <a:chOff x="4131285" y="2269648"/>
              <a:chExt cx="1313229" cy="1330690"/>
            </a:xfrm>
          </p:grpSpPr>
          <p:sp>
            <p:nvSpPr>
              <p:cNvPr id="57" name="Oval 4"/>
              <p:cNvSpPr/>
              <p:nvPr/>
            </p:nvSpPr>
            <p:spPr>
              <a:xfrm>
                <a:off x="4840606" y="3000701"/>
                <a:ext cx="603908" cy="599637"/>
              </a:xfrm>
              <a:prstGeom prst="ellipse">
                <a:avLst/>
              </a:prstGeom>
              <a:gradFill flip="none" rotWithShape="1">
                <a:gsLst>
                  <a:gs pos="50000">
                    <a:srgbClr val="EADAFE"/>
                  </a:gs>
                  <a:gs pos="0">
                    <a:srgbClr val="64C5F8"/>
                  </a:gs>
                  <a:gs pos="94000">
                    <a:srgbClr val="E3F5FD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sp>
            <p:nvSpPr>
              <p:cNvPr id="62" name="Oval 9"/>
              <p:cNvSpPr/>
              <p:nvPr/>
            </p:nvSpPr>
            <p:spPr>
              <a:xfrm>
                <a:off x="4131285" y="2269648"/>
                <a:ext cx="594227" cy="597637"/>
              </a:xfrm>
              <a:prstGeom prst="ellipse">
                <a:avLst/>
              </a:prstGeom>
              <a:gradFill flip="none" rotWithShape="1">
                <a:gsLst>
                  <a:gs pos="50000">
                    <a:srgbClr val="EADAFE"/>
                  </a:gs>
                  <a:gs pos="0">
                    <a:srgbClr val="64C5F8"/>
                  </a:gs>
                  <a:gs pos="94000">
                    <a:srgbClr val="E3F5FD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grpSp>
            <p:nvGrpSpPr>
              <p:cNvPr id="12" name="Group 10"/>
              <p:cNvGrpSpPr/>
              <p:nvPr/>
            </p:nvGrpSpPr>
            <p:grpSpPr>
              <a:xfrm>
                <a:off x="4239552" y="2398666"/>
                <a:ext cx="381854" cy="310725"/>
                <a:chOff x="1550139" y="1314466"/>
                <a:chExt cx="509139" cy="414300"/>
              </a:xfrm>
              <a:solidFill>
                <a:schemeClr val="bg1"/>
              </a:solidFill>
            </p:grpSpPr>
            <p:sp>
              <p:nvSpPr>
                <p:cNvPr id="64" name="Freeform 5"/>
                <p:cNvSpPr>
                  <a:spLocks noEditPoints="1"/>
                </p:cNvSpPr>
                <p:nvPr/>
              </p:nvSpPr>
              <p:spPr bwMode="auto">
                <a:xfrm>
                  <a:off x="1550139" y="1314466"/>
                  <a:ext cx="509139" cy="414300"/>
                </a:xfrm>
                <a:custGeom>
                  <a:avLst/>
                  <a:gdLst>
                    <a:gd name="T0" fmla="*/ 78 w 153"/>
                    <a:gd name="T1" fmla="*/ 0 h 125"/>
                    <a:gd name="T2" fmla="*/ 0 w 153"/>
                    <a:gd name="T3" fmla="*/ 69 h 125"/>
                    <a:gd name="T4" fmla="*/ 15 w 153"/>
                    <a:gd name="T5" fmla="*/ 69 h 125"/>
                    <a:gd name="T6" fmla="*/ 21 w 153"/>
                    <a:gd name="T7" fmla="*/ 64 h 125"/>
                    <a:gd name="T8" fmla="*/ 21 w 153"/>
                    <a:gd name="T9" fmla="*/ 121 h 125"/>
                    <a:gd name="T10" fmla="*/ 24 w 153"/>
                    <a:gd name="T11" fmla="*/ 125 h 125"/>
                    <a:gd name="T12" fmla="*/ 62 w 153"/>
                    <a:gd name="T13" fmla="*/ 125 h 125"/>
                    <a:gd name="T14" fmla="*/ 63 w 153"/>
                    <a:gd name="T15" fmla="*/ 93 h 125"/>
                    <a:gd name="T16" fmla="*/ 67 w 153"/>
                    <a:gd name="T17" fmla="*/ 88 h 125"/>
                    <a:gd name="T18" fmla="*/ 83 w 153"/>
                    <a:gd name="T19" fmla="*/ 88 h 125"/>
                    <a:gd name="T20" fmla="*/ 89 w 153"/>
                    <a:gd name="T21" fmla="*/ 93 h 125"/>
                    <a:gd name="T22" fmla="*/ 89 w 153"/>
                    <a:gd name="T23" fmla="*/ 125 h 125"/>
                    <a:gd name="T24" fmla="*/ 126 w 153"/>
                    <a:gd name="T25" fmla="*/ 125 h 125"/>
                    <a:gd name="T26" fmla="*/ 130 w 153"/>
                    <a:gd name="T27" fmla="*/ 120 h 125"/>
                    <a:gd name="T28" fmla="*/ 130 w 153"/>
                    <a:gd name="T29" fmla="*/ 63 h 125"/>
                    <a:gd name="T30" fmla="*/ 136 w 153"/>
                    <a:gd name="T31" fmla="*/ 69 h 125"/>
                    <a:gd name="T32" fmla="*/ 153 w 153"/>
                    <a:gd name="T33" fmla="*/ 69 h 125"/>
                    <a:gd name="T34" fmla="*/ 78 w 153"/>
                    <a:gd name="T35" fmla="*/ 0 h 125"/>
                    <a:gd name="T36" fmla="*/ 76 w 153"/>
                    <a:gd name="T37" fmla="*/ 76 h 125"/>
                    <a:gd name="T38" fmla="*/ 60 w 153"/>
                    <a:gd name="T39" fmla="*/ 60 h 125"/>
                    <a:gd name="T40" fmla="*/ 76 w 153"/>
                    <a:gd name="T41" fmla="*/ 43 h 125"/>
                    <a:gd name="T42" fmla="*/ 92 w 153"/>
                    <a:gd name="T43" fmla="*/ 60 h 125"/>
                    <a:gd name="T44" fmla="*/ 76 w 153"/>
                    <a:gd name="T45" fmla="*/ 76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53" h="125">
                      <a:moveTo>
                        <a:pt x="78" y="0"/>
                      </a:move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69"/>
                        <a:pt x="5" y="78"/>
                        <a:pt x="15" y="69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1" y="121"/>
                        <a:pt x="21" y="121"/>
                        <a:pt x="21" y="121"/>
                      </a:cubicBezTo>
                      <a:cubicBezTo>
                        <a:pt x="21" y="121"/>
                        <a:pt x="21" y="125"/>
                        <a:pt x="24" y="125"/>
                      </a:cubicBezTo>
                      <a:cubicBezTo>
                        <a:pt x="28" y="125"/>
                        <a:pt x="62" y="125"/>
                        <a:pt x="62" y="125"/>
                      </a:cubicBezTo>
                      <a:cubicBezTo>
                        <a:pt x="63" y="93"/>
                        <a:pt x="63" y="93"/>
                        <a:pt x="63" y="93"/>
                      </a:cubicBezTo>
                      <a:cubicBezTo>
                        <a:pt x="63" y="93"/>
                        <a:pt x="62" y="88"/>
                        <a:pt x="67" y="88"/>
                      </a:cubicBezTo>
                      <a:cubicBezTo>
                        <a:pt x="83" y="88"/>
                        <a:pt x="83" y="88"/>
                        <a:pt x="83" y="88"/>
                      </a:cubicBezTo>
                      <a:cubicBezTo>
                        <a:pt x="89" y="88"/>
                        <a:pt x="89" y="93"/>
                        <a:pt x="89" y="93"/>
                      </a:cubicBezTo>
                      <a:cubicBezTo>
                        <a:pt x="89" y="125"/>
                        <a:pt x="89" y="125"/>
                        <a:pt x="89" y="125"/>
                      </a:cubicBezTo>
                      <a:cubicBezTo>
                        <a:pt x="89" y="125"/>
                        <a:pt x="121" y="125"/>
                        <a:pt x="126" y="125"/>
                      </a:cubicBezTo>
                      <a:cubicBezTo>
                        <a:pt x="131" y="125"/>
                        <a:pt x="130" y="120"/>
                        <a:pt x="130" y="120"/>
                      </a:cubicBezTo>
                      <a:cubicBezTo>
                        <a:pt x="130" y="63"/>
                        <a:pt x="130" y="63"/>
                        <a:pt x="130" y="63"/>
                      </a:cubicBezTo>
                      <a:cubicBezTo>
                        <a:pt x="136" y="69"/>
                        <a:pt x="136" y="69"/>
                        <a:pt x="136" y="69"/>
                      </a:cubicBezTo>
                      <a:cubicBezTo>
                        <a:pt x="148" y="77"/>
                        <a:pt x="153" y="69"/>
                        <a:pt x="153" y="69"/>
                      </a:cubicBezTo>
                      <a:lnTo>
                        <a:pt x="78" y="0"/>
                      </a:lnTo>
                      <a:close/>
                      <a:moveTo>
                        <a:pt x="76" y="76"/>
                      </a:moveTo>
                      <a:cubicBezTo>
                        <a:pt x="67" y="76"/>
                        <a:pt x="60" y="69"/>
                        <a:pt x="60" y="60"/>
                      </a:cubicBezTo>
                      <a:cubicBezTo>
                        <a:pt x="60" y="50"/>
                        <a:pt x="67" y="43"/>
                        <a:pt x="76" y="43"/>
                      </a:cubicBezTo>
                      <a:cubicBezTo>
                        <a:pt x="85" y="43"/>
                        <a:pt x="92" y="50"/>
                        <a:pt x="92" y="60"/>
                      </a:cubicBezTo>
                      <a:cubicBezTo>
                        <a:pt x="92" y="69"/>
                        <a:pt x="85" y="76"/>
                        <a:pt x="76" y="7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65" name="Freeform 6"/>
                <p:cNvSpPr/>
                <p:nvPr/>
              </p:nvSpPr>
              <p:spPr bwMode="auto">
                <a:xfrm>
                  <a:off x="1949464" y="1366877"/>
                  <a:ext cx="49916" cy="102328"/>
                </a:xfrm>
                <a:custGeom>
                  <a:avLst/>
                  <a:gdLst>
                    <a:gd name="T0" fmla="*/ 20 w 20"/>
                    <a:gd name="T1" fmla="*/ 41 h 41"/>
                    <a:gd name="T2" fmla="*/ 20 w 20"/>
                    <a:gd name="T3" fmla="*/ 0 h 41"/>
                    <a:gd name="T4" fmla="*/ 0 w 20"/>
                    <a:gd name="T5" fmla="*/ 0 h 41"/>
                    <a:gd name="T6" fmla="*/ 0 w 20"/>
                    <a:gd name="T7" fmla="*/ 24 h 41"/>
                    <a:gd name="T8" fmla="*/ 20 w 20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41">
                      <a:moveTo>
                        <a:pt x="20" y="41"/>
                      </a:moveTo>
                      <a:lnTo>
                        <a:pt x="20" y="0"/>
                      </a:lnTo>
                      <a:lnTo>
                        <a:pt x="0" y="0"/>
                      </a:lnTo>
                      <a:lnTo>
                        <a:pt x="0" y="24"/>
                      </a:lnTo>
                      <a:lnTo>
                        <a:pt x="20" y="41"/>
                      </a:lnTo>
                      <a:close/>
                    </a:path>
                  </a:pathLst>
                </a:custGeom>
                <a:gradFill flip="none" rotWithShape="1">
                  <a:gsLst>
                    <a:gs pos="50000">
                      <a:srgbClr val="EADAFE"/>
                    </a:gs>
                    <a:gs pos="0">
                      <a:srgbClr val="64C5F8"/>
                    </a:gs>
                    <a:gs pos="94000">
                      <a:srgbClr val="E3F5FD"/>
                    </a:gs>
                  </a:gsLst>
                  <a:lin ang="81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66" name="Oval 7"/>
                <p:cNvSpPr>
                  <a:spLocks noChangeArrowheads="1"/>
                </p:cNvSpPr>
                <p:nvPr/>
              </p:nvSpPr>
              <p:spPr bwMode="auto">
                <a:xfrm>
                  <a:off x="1777255" y="1484179"/>
                  <a:ext cx="52412" cy="54907"/>
                </a:xfrm>
                <a:prstGeom prst="ellipse">
                  <a:avLst/>
                </a:prstGeom>
                <a:gradFill flip="none" rotWithShape="1">
                  <a:gsLst>
                    <a:gs pos="50000">
                      <a:srgbClr val="EADAFE"/>
                    </a:gs>
                    <a:gs pos="0">
                      <a:srgbClr val="64C5F8"/>
                    </a:gs>
                    <a:gs pos="94000">
                      <a:srgbClr val="E3F5FD"/>
                    </a:gs>
                  </a:gsLst>
                  <a:lin ang="8100000" scaled="1"/>
                  <a:tileRect/>
                </a:gradFill>
                <a:ln>
                  <a:solidFill>
                    <a:schemeClr val="bg1"/>
                  </a:solidFill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</p:grpSp>
          <p:sp>
            <p:nvSpPr>
              <p:cNvPr id="83" name="Text Box 10"/>
              <p:cNvSpPr>
                <a:spLocks noChangeArrowheads="1"/>
              </p:cNvSpPr>
              <p:nvPr/>
            </p:nvSpPr>
            <p:spPr bwMode="auto">
              <a:xfrm>
                <a:off x="4840606" y="3122915"/>
                <a:ext cx="603907" cy="356798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r>
                  <a:rPr lang="zh-CN" altLang="en-US" sz="2000" b="1" dirty="0">
                    <a:cs typeface="+mn-lt"/>
                    <a:sym typeface="+mn-lt"/>
                  </a:rPr>
                  <a:t>35%</a:t>
                </a:r>
              </a:p>
            </p:txBody>
          </p:sp>
          <p:cxnSp>
            <p:nvCxnSpPr>
              <p:cNvPr id="100" name="wefwef"/>
              <p:cNvCxnSpPr>
                <a:cxnSpLocks/>
                <a:stCxn id="57" idx="1"/>
                <a:endCxn id="62" idx="5"/>
              </p:cNvCxnSpPr>
              <p:nvPr/>
            </p:nvCxnSpPr>
            <p:spPr>
              <a:xfrm flipH="1" flipV="1">
                <a:off x="4638490" y="2779763"/>
                <a:ext cx="290557" cy="308753"/>
              </a:xfrm>
              <a:prstGeom prst="straightConnector1">
                <a:avLst/>
              </a:prstGeom>
              <a:gradFill flip="none" rotWithShape="1">
                <a:gsLst>
                  <a:gs pos="50000">
                    <a:srgbClr val="EADAFE"/>
                  </a:gs>
                  <a:gs pos="0">
                    <a:srgbClr val="64C5F8"/>
                  </a:gs>
                  <a:gs pos="94000">
                    <a:srgbClr val="E3F5FD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3" name="组合 6"/>
            <p:cNvGrpSpPr/>
            <p:nvPr/>
          </p:nvGrpSpPr>
          <p:grpSpPr>
            <a:xfrm>
              <a:off x="6651306" y="2388235"/>
              <a:ext cx="1658305" cy="795020"/>
              <a:chOff x="7160941" y="2469728"/>
              <a:chExt cx="1658482" cy="795330"/>
            </a:xfrm>
          </p:grpSpPr>
          <p:sp>
            <p:nvSpPr>
              <p:cNvPr id="58" name="Oval 5"/>
              <p:cNvSpPr/>
              <p:nvPr/>
            </p:nvSpPr>
            <p:spPr>
              <a:xfrm>
                <a:off x="7209526" y="2697986"/>
                <a:ext cx="586024" cy="567072"/>
              </a:xfrm>
              <a:prstGeom prst="ellipse">
                <a:avLst/>
              </a:pr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sp>
            <p:nvSpPr>
              <p:cNvPr id="70" name="Oval 21"/>
              <p:cNvSpPr/>
              <p:nvPr/>
            </p:nvSpPr>
            <p:spPr>
              <a:xfrm>
                <a:off x="8225196" y="2469728"/>
                <a:ext cx="594227" cy="597637"/>
              </a:xfrm>
              <a:prstGeom prst="ellipse">
                <a:avLst/>
              </a:pr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grpSp>
            <p:nvGrpSpPr>
              <p:cNvPr id="14" name="Group 22"/>
              <p:cNvGrpSpPr/>
              <p:nvPr/>
            </p:nvGrpSpPr>
            <p:grpSpPr>
              <a:xfrm>
                <a:off x="8346345" y="2631940"/>
                <a:ext cx="353172" cy="262091"/>
                <a:chOff x="5129089" y="3156352"/>
                <a:chExt cx="474198" cy="351905"/>
              </a:xfrm>
              <a:solidFill>
                <a:schemeClr val="bg1"/>
              </a:solidFill>
            </p:grpSpPr>
            <p:sp>
              <p:nvSpPr>
                <p:cNvPr id="72" name="Freeform 66"/>
                <p:cNvSpPr>
                  <a:spLocks noEditPoints="1"/>
                </p:cNvSpPr>
                <p:nvPr/>
              </p:nvSpPr>
              <p:spPr bwMode="auto">
                <a:xfrm>
                  <a:off x="5139073" y="3156352"/>
                  <a:ext cx="459224" cy="279527"/>
                </a:xfrm>
                <a:custGeom>
                  <a:avLst/>
                  <a:gdLst>
                    <a:gd name="T0" fmla="*/ 184 w 184"/>
                    <a:gd name="T1" fmla="*/ 0 h 112"/>
                    <a:gd name="T2" fmla="*/ 0 w 184"/>
                    <a:gd name="T3" fmla="*/ 0 h 112"/>
                    <a:gd name="T4" fmla="*/ 0 w 184"/>
                    <a:gd name="T5" fmla="*/ 112 h 112"/>
                    <a:gd name="T6" fmla="*/ 184 w 184"/>
                    <a:gd name="T7" fmla="*/ 112 h 112"/>
                    <a:gd name="T8" fmla="*/ 184 w 184"/>
                    <a:gd name="T9" fmla="*/ 0 h 112"/>
                    <a:gd name="T10" fmla="*/ 176 w 184"/>
                    <a:gd name="T11" fmla="*/ 102 h 112"/>
                    <a:gd name="T12" fmla="*/ 8 w 184"/>
                    <a:gd name="T13" fmla="*/ 102 h 112"/>
                    <a:gd name="T14" fmla="*/ 8 w 184"/>
                    <a:gd name="T15" fmla="*/ 8 h 112"/>
                    <a:gd name="T16" fmla="*/ 176 w 184"/>
                    <a:gd name="T17" fmla="*/ 8 h 112"/>
                    <a:gd name="T18" fmla="*/ 176 w 184"/>
                    <a:gd name="T19" fmla="*/ 10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84" h="112">
                      <a:moveTo>
                        <a:pt x="184" y="0"/>
                      </a:moveTo>
                      <a:lnTo>
                        <a:pt x="0" y="0"/>
                      </a:lnTo>
                      <a:lnTo>
                        <a:pt x="0" y="112"/>
                      </a:lnTo>
                      <a:lnTo>
                        <a:pt x="184" y="112"/>
                      </a:lnTo>
                      <a:lnTo>
                        <a:pt x="184" y="0"/>
                      </a:lnTo>
                      <a:close/>
                      <a:moveTo>
                        <a:pt x="176" y="102"/>
                      </a:moveTo>
                      <a:lnTo>
                        <a:pt x="8" y="102"/>
                      </a:lnTo>
                      <a:lnTo>
                        <a:pt x="8" y="8"/>
                      </a:lnTo>
                      <a:lnTo>
                        <a:pt x="176" y="8"/>
                      </a:lnTo>
                      <a:lnTo>
                        <a:pt x="176" y="10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73" name="Freeform 67"/>
                <p:cNvSpPr/>
                <p:nvPr/>
              </p:nvSpPr>
              <p:spPr bwMode="auto">
                <a:xfrm>
                  <a:off x="5129089" y="3448358"/>
                  <a:ext cx="474198" cy="59899"/>
                </a:xfrm>
                <a:custGeom>
                  <a:avLst/>
                  <a:gdLst>
                    <a:gd name="T0" fmla="*/ 190 w 190"/>
                    <a:gd name="T1" fmla="*/ 16 h 24"/>
                    <a:gd name="T2" fmla="*/ 188 w 190"/>
                    <a:gd name="T3" fmla="*/ 0 h 24"/>
                    <a:gd name="T4" fmla="*/ 3 w 190"/>
                    <a:gd name="T5" fmla="*/ 0 h 24"/>
                    <a:gd name="T6" fmla="*/ 0 w 190"/>
                    <a:gd name="T7" fmla="*/ 16 h 24"/>
                    <a:gd name="T8" fmla="*/ 0 w 190"/>
                    <a:gd name="T9" fmla="*/ 16 h 24"/>
                    <a:gd name="T10" fmla="*/ 0 w 190"/>
                    <a:gd name="T11" fmla="*/ 24 h 24"/>
                    <a:gd name="T12" fmla="*/ 190 w 190"/>
                    <a:gd name="T13" fmla="*/ 24 h 24"/>
                    <a:gd name="T14" fmla="*/ 190 w 190"/>
                    <a:gd name="T15" fmla="*/ 16 h 24"/>
                    <a:gd name="T16" fmla="*/ 190 w 190"/>
                    <a:gd name="T17" fmla="*/ 16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0" h="24">
                      <a:moveTo>
                        <a:pt x="190" y="16"/>
                      </a:moveTo>
                      <a:lnTo>
                        <a:pt x="188" y="0"/>
                      </a:lnTo>
                      <a:lnTo>
                        <a:pt x="3" y="0"/>
                      </a:lnTo>
                      <a:lnTo>
                        <a:pt x="0" y="16"/>
                      </a:lnTo>
                      <a:lnTo>
                        <a:pt x="0" y="16"/>
                      </a:lnTo>
                      <a:lnTo>
                        <a:pt x="0" y="24"/>
                      </a:lnTo>
                      <a:lnTo>
                        <a:pt x="190" y="24"/>
                      </a:lnTo>
                      <a:lnTo>
                        <a:pt x="190" y="16"/>
                      </a:lnTo>
                      <a:lnTo>
                        <a:pt x="190" y="1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</p:grpSp>
          <p:sp>
            <p:nvSpPr>
              <p:cNvPr id="84" name="Text Box 10"/>
              <p:cNvSpPr>
                <a:spLocks noChangeArrowheads="1"/>
              </p:cNvSpPr>
              <p:nvPr/>
            </p:nvSpPr>
            <p:spPr bwMode="auto">
              <a:xfrm>
                <a:off x="7160941" y="2778861"/>
                <a:ext cx="647703" cy="40793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r>
                  <a:rPr lang="zh-CN" altLang="en-US" sz="2000" b="1" dirty="0">
                    <a:cs typeface="+mn-lt"/>
                    <a:sym typeface="+mn-lt"/>
                  </a:rPr>
                  <a:t>25%</a:t>
                </a:r>
              </a:p>
            </p:txBody>
          </p:sp>
          <p:cxnSp>
            <p:nvCxnSpPr>
              <p:cNvPr id="101" name="wefewfwg"/>
              <p:cNvCxnSpPr>
                <a:endCxn id="70" idx="2"/>
              </p:cNvCxnSpPr>
              <p:nvPr/>
            </p:nvCxnSpPr>
            <p:spPr>
              <a:xfrm flipV="1">
                <a:off x="7740692" y="2768547"/>
                <a:ext cx="484504" cy="183726"/>
              </a:xfrm>
              <a:prstGeom prst="straightConnector1">
                <a:avLst/>
              </a:pr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5" name="组合 5"/>
            <p:cNvGrpSpPr/>
            <p:nvPr/>
          </p:nvGrpSpPr>
          <p:grpSpPr>
            <a:xfrm>
              <a:off x="6835542" y="4206240"/>
              <a:ext cx="1401044" cy="1153160"/>
              <a:chOff x="7339887" y="4341813"/>
              <a:chExt cx="1401055" cy="1152994"/>
            </a:xfrm>
          </p:grpSpPr>
          <p:sp>
            <p:nvSpPr>
              <p:cNvPr id="60" name="Oval 7"/>
              <p:cNvSpPr/>
              <p:nvPr/>
            </p:nvSpPr>
            <p:spPr>
              <a:xfrm>
                <a:off x="7365388" y="4341813"/>
                <a:ext cx="586024" cy="567072"/>
              </a:xfrm>
              <a:prstGeom prst="ellipse">
                <a:avLst/>
              </a:prstGeom>
              <a:gradFill flip="none" rotWithShape="1">
                <a:gsLst>
                  <a:gs pos="50000">
                    <a:srgbClr val="EADAFE"/>
                  </a:gs>
                  <a:gs pos="0">
                    <a:srgbClr val="64C5F8"/>
                  </a:gs>
                  <a:gs pos="94000">
                    <a:srgbClr val="E3F5FD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sp>
            <p:nvSpPr>
              <p:cNvPr id="75" name="Oval 26"/>
              <p:cNvSpPr/>
              <p:nvPr/>
            </p:nvSpPr>
            <p:spPr>
              <a:xfrm>
                <a:off x="8146715" y="4897170"/>
                <a:ext cx="594227" cy="597637"/>
              </a:xfrm>
              <a:prstGeom prst="ellipse">
                <a:avLst/>
              </a:prstGeom>
              <a:gradFill flip="none" rotWithShape="1">
                <a:gsLst>
                  <a:gs pos="50000">
                    <a:srgbClr val="EADAFE"/>
                  </a:gs>
                  <a:gs pos="0">
                    <a:srgbClr val="64C5F8"/>
                  </a:gs>
                  <a:gs pos="94000">
                    <a:srgbClr val="E3F5FD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grpSp>
            <p:nvGrpSpPr>
              <p:cNvPr id="16" name="Group 34"/>
              <p:cNvGrpSpPr/>
              <p:nvPr/>
            </p:nvGrpSpPr>
            <p:grpSpPr>
              <a:xfrm>
                <a:off x="8268361" y="5040081"/>
                <a:ext cx="385440" cy="269394"/>
                <a:chOff x="7999238" y="1399322"/>
                <a:chExt cx="464215" cy="324452"/>
              </a:xfrm>
              <a:solidFill>
                <a:schemeClr val="bg1"/>
              </a:solidFill>
            </p:grpSpPr>
            <p:sp>
              <p:nvSpPr>
                <p:cNvPr id="81" name="Freeform 57"/>
                <p:cNvSpPr>
                  <a:spLocks noEditPoints="1"/>
                </p:cNvSpPr>
                <p:nvPr/>
              </p:nvSpPr>
              <p:spPr bwMode="auto">
                <a:xfrm>
                  <a:off x="7999238" y="1399322"/>
                  <a:ext cx="331940" cy="324452"/>
                </a:xfrm>
                <a:custGeom>
                  <a:avLst/>
                  <a:gdLst>
                    <a:gd name="T0" fmla="*/ 86 w 100"/>
                    <a:gd name="T1" fmla="*/ 60 h 97"/>
                    <a:gd name="T2" fmla="*/ 100 w 100"/>
                    <a:gd name="T3" fmla="*/ 54 h 97"/>
                    <a:gd name="T4" fmla="*/ 100 w 100"/>
                    <a:gd name="T5" fmla="*/ 43 h 97"/>
                    <a:gd name="T6" fmla="*/ 86 w 100"/>
                    <a:gd name="T7" fmla="*/ 38 h 97"/>
                    <a:gd name="T8" fmla="*/ 83 w 100"/>
                    <a:gd name="T9" fmla="*/ 32 h 97"/>
                    <a:gd name="T10" fmla="*/ 89 w 100"/>
                    <a:gd name="T11" fmla="*/ 18 h 97"/>
                    <a:gd name="T12" fmla="*/ 81 w 100"/>
                    <a:gd name="T13" fmla="*/ 11 h 97"/>
                    <a:gd name="T14" fmla="*/ 67 w 100"/>
                    <a:gd name="T15" fmla="*/ 16 h 97"/>
                    <a:gd name="T16" fmla="*/ 61 w 100"/>
                    <a:gd name="T17" fmla="*/ 14 h 97"/>
                    <a:gd name="T18" fmla="*/ 55 w 100"/>
                    <a:gd name="T19" fmla="*/ 0 h 97"/>
                    <a:gd name="T20" fmla="*/ 44 w 100"/>
                    <a:gd name="T21" fmla="*/ 0 h 97"/>
                    <a:gd name="T22" fmla="*/ 39 w 100"/>
                    <a:gd name="T23" fmla="*/ 14 h 97"/>
                    <a:gd name="T24" fmla="*/ 33 w 100"/>
                    <a:gd name="T25" fmla="*/ 16 h 97"/>
                    <a:gd name="T26" fmla="*/ 19 w 100"/>
                    <a:gd name="T27" fmla="*/ 11 h 97"/>
                    <a:gd name="T28" fmla="*/ 11 w 100"/>
                    <a:gd name="T29" fmla="*/ 19 h 97"/>
                    <a:gd name="T30" fmla="*/ 17 w 100"/>
                    <a:gd name="T31" fmla="*/ 32 h 97"/>
                    <a:gd name="T32" fmla="*/ 14 w 100"/>
                    <a:gd name="T33" fmla="*/ 38 h 97"/>
                    <a:gd name="T34" fmla="*/ 0 w 100"/>
                    <a:gd name="T35" fmla="*/ 44 h 97"/>
                    <a:gd name="T36" fmla="*/ 0 w 100"/>
                    <a:gd name="T37" fmla="*/ 54 h 97"/>
                    <a:gd name="T38" fmla="*/ 14 w 100"/>
                    <a:gd name="T39" fmla="*/ 60 h 97"/>
                    <a:gd name="T40" fmla="*/ 17 w 100"/>
                    <a:gd name="T41" fmla="*/ 66 h 97"/>
                    <a:gd name="T42" fmla="*/ 11 w 100"/>
                    <a:gd name="T43" fmla="*/ 80 h 97"/>
                    <a:gd name="T44" fmla="*/ 19 w 100"/>
                    <a:gd name="T45" fmla="*/ 87 h 97"/>
                    <a:gd name="T46" fmla="*/ 33 w 100"/>
                    <a:gd name="T47" fmla="*/ 82 h 97"/>
                    <a:gd name="T48" fmla="*/ 39 w 100"/>
                    <a:gd name="T49" fmla="*/ 84 h 97"/>
                    <a:gd name="T50" fmla="*/ 45 w 100"/>
                    <a:gd name="T51" fmla="*/ 97 h 97"/>
                    <a:gd name="T52" fmla="*/ 56 w 100"/>
                    <a:gd name="T53" fmla="*/ 97 h 97"/>
                    <a:gd name="T54" fmla="*/ 61 w 100"/>
                    <a:gd name="T55" fmla="*/ 84 h 97"/>
                    <a:gd name="T56" fmla="*/ 67 w 100"/>
                    <a:gd name="T57" fmla="*/ 82 h 97"/>
                    <a:gd name="T58" fmla="*/ 81 w 100"/>
                    <a:gd name="T59" fmla="*/ 87 h 97"/>
                    <a:gd name="T60" fmla="*/ 89 w 100"/>
                    <a:gd name="T61" fmla="*/ 79 h 97"/>
                    <a:gd name="T62" fmla="*/ 83 w 100"/>
                    <a:gd name="T63" fmla="*/ 66 h 97"/>
                    <a:gd name="T64" fmla="*/ 86 w 100"/>
                    <a:gd name="T65" fmla="*/ 60 h 97"/>
                    <a:gd name="T66" fmla="*/ 50 w 100"/>
                    <a:gd name="T67" fmla="*/ 64 h 97"/>
                    <a:gd name="T68" fmla="*/ 34 w 100"/>
                    <a:gd name="T69" fmla="*/ 49 h 97"/>
                    <a:gd name="T70" fmla="*/ 50 w 100"/>
                    <a:gd name="T71" fmla="*/ 33 h 97"/>
                    <a:gd name="T72" fmla="*/ 66 w 100"/>
                    <a:gd name="T73" fmla="*/ 49 h 97"/>
                    <a:gd name="T74" fmla="*/ 50 w 100"/>
                    <a:gd name="T75" fmla="*/ 64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00" h="97">
                      <a:moveTo>
                        <a:pt x="86" y="60"/>
                      </a:moveTo>
                      <a:cubicBezTo>
                        <a:pt x="86" y="60"/>
                        <a:pt x="100" y="55"/>
                        <a:pt x="100" y="54"/>
                      </a:cubicBezTo>
                      <a:cubicBezTo>
                        <a:pt x="100" y="43"/>
                        <a:pt x="100" y="43"/>
                        <a:pt x="100" y="43"/>
                      </a:cubicBezTo>
                      <a:cubicBezTo>
                        <a:pt x="100" y="43"/>
                        <a:pt x="86" y="38"/>
                        <a:pt x="86" y="38"/>
                      </a:cubicBezTo>
                      <a:cubicBezTo>
                        <a:pt x="83" y="32"/>
                        <a:pt x="83" y="32"/>
                        <a:pt x="83" y="32"/>
                      </a:cubicBezTo>
                      <a:cubicBezTo>
                        <a:pt x="83" y="32"/>
                        <a:pt x="89" y="19"/>
                        <a:pt x="89" y="18"/>
                      </a:cubicBezTo>
                      <a:cubicBezTo>
                        <a:pt x="81" y="11"/>
                        <a:pt x="81" y="11"/>
                        <a:pt x="81" y="11"/>
                      </a:cubicBezTo>
                      <a:cubicBezTo>
                        <a:pt x="80" y="10"/>
                        <a:pt x="67" y="16"/>
                        <a:pt x="67" y="16"/>
                      </a:cubicBezTo>
                      <a:cubicBezTo>
                        <a:pt x="61" y="14"/>
                        <a:pt x="61" y="14"/>
                        <a:pt x="61" y="14"/>
                      </a:cubicBezTo>
                      <a:cubicBezTo>
                        <a:pt x="61" y="14"/>
                        <a:pt x="56" y="0"/>
                        <a:pt x="55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4" y="0"/>
                        <a:pt x="39" y="14"/>
                        <a:pt x="39" y="14"/>
                      </a:cubicBezTo>
                      <a:cubicBezTo>
                        <a:pt x="33" y="16"/>
                        <a:pt x="33" y="16"/>
                        <a:pt x="33" y="16"/>
                      </a:cubicBezTo>
                      <a:cubicBezTo>
                        <a:pt x="33" y="16"/>
                        <a:pt x="19" y="10"/>
                        <a:pt x="19" y="11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10" y="19"/>
                        <a:pt x="17" y="32"/>
                        <a:pt x="17" y="32"/>
                      </a:cubicBezTo>
                      <a:cubicBezTo>
                        <a:pt x="14" y="38"/>
                        <a:pt x="14" y="38"/>
                        <a:pt x="14" y="38"/>
                      </a:cubicBezTo>
                      <a:cubicBezTo>
                        <a:pt x="14" y="38"/>
                        <a:pt x="0" y="43"/>
                        <a:pt x="0" y="44"/>
                      </a:cubicBezTo>
                      <a:cubicBezTo>
                        <a:pt x="0" y="54"/>
                        <a:pt x="0" y="54"/>
                        <a:pt x="0" y="54"/>
                      </a:cubicBezTo>
                      <a:cubicBezTo>
                        <a:pt x="0" y="55"/>
                        <a:pt x="14" y="60"/>
                        <a:pt x="14" y="60"/>
                      </a:cubicBezTo>
                      <a:cubicBezTo>
                        <a:pt x="17" y="66"/>
                        <a:pt x="17" y="66"/>
                        <a:pt x="17" y="66"/>
                      </a:cubicBezTo>
                      <a:cubicBezTo>
                        <a:pt x="17" y="66"/>
                        <a:pt x="11" y="79"/>
                        <a:pt x="11" y="80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20" y="88"/>
                        <a:pt x="33" y="82"/>
                        <a:pt x="33" y="82"/>
                      </a:cubicBezTo>
                      <a:cubicBezTo>
                        <a:pt x="39" y="84"/>
                        <a:pt x="39" y="84"/>
                        <a:pt x="39" y="84"/>
                      </a:cubicBezTo>
                      <a:cubicBezTo>
                        <a:pt x="39" y="84"/>
                        <a:pt x="44" y="97"/>
                        <a:pt x="45" y="97"/>
                      </a:cubicBezTo>
                      <a:cubicBezTo>
                        <a:pt x="56" y="97"/>
                        <a:pt x="56" y="97"/>
                        <a:pt x="56" y="97"/>
                      </a:cubicBezTo>
                      <a:cubicBezTo>
                        <a:pt x="56" y="97"/>
                        <a:pt x="61" y="84"/>
                        <a:pt x="61" y="84"/>
                      </a:cubicBezTo>
                      <a:cubicBezTo>
                        <a:pt x="67" y="82"/>
                        <a:pt x="67" y="82"/>
                        <a:pt x="67" y="82"/>
                      </a:cubicBezTo>
                      <a:cubicBezTo>
                        <a:pt x="67" y="82"/>
                        <a:pt x="81" y="87"/>
                        <a:pt x="81" y="87"/>
                      </a:cubicBezTo>
                      <a:cubicBezTo>
                        <a:pt x="89" y="79"/>
                        <a:pt x="89" y="79"/>
                        <a:pt x="89" y="79"/>
                      </a:cubicBezTo>
                      <a:cubicBezTo>
                        <a:pt x="90" y="79"/>
                        <a:pt x="83" y="66"/>
                        <a:pt x="83" y="66"/>
                      </a:cubicBezTo>
                      <a:lnTo>
                        <a:pt x="86" y="60"/>
                      </a:lnTo>
                      <a:close/>
                      <a:moveTo>
                        <a:pt x="50" y="64"/>
                      </a:moveTo>
                      <a:cubicBezTo>
                        <a:pt x="41" y="64"/>
                        <a:pt x="34" y="57"/>
                        <a:pt x="34" y="49"/>
                      </a:cubicBezTo>
                      <a:cubicBezTo>
                        <a:pt x="34" y="40"/>
                        <a:pt x="41" y="33"/>
                        <a:pt x="50" y="33"/>
                      </a:cubicBezTo>
                      <a:cubicBezTo>
                        <a:pt x="59" y="33"/>
                        <a:pt x="66" y="40"/>
                        <a:pt x="66" y="49"/>
                      </a:cubicBezTo>
                      <a:cubicBezTo>
                        <a:pt x="66" y="57"/>
                        <a:pt x="59" y="64"/>
                        <a:pt x="50" y="6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82" name="Freeform 58"/>
                <p:cNvSpPr>
                  <a:spLocks noEditPoints="1"/>
                </p:cNvSpPr>
                <p:nvPr/>
              </p:nvSpPr>
              <p:spPr bwMode="auto">
                <a:xfrm>
                  <a:off x="8308715" y="1564044"/>
                  <a:ext cx="154738" cy="154738"/>
                </a:xfrm>
                <a:custGeom>
                  <a:avLst/>
                  <a:gdLst>
                    <a:gd name="T0" fmla="*/ 41 w 47"/>
                    <a:gd name="T1" fmla="*/ 22 h 47"/>
                    <a:gd name="T2" fmla="*/ 41 w 47"/>
                    <a:gd name="T3" fmla="*/ 19 h 47"/>
                    <a:gd name="T4" fmla="*/ 45 w 47"/>
                    <a:gd name="T5" fmla="*/ 13 h 47"/>
                    <a:gd name="T6" fmla="*/ 42 w 47"/>
                    <a:gd name="T7" fmla="*/ 9 h 47"/>
                    <a:gd name="T8" fmla="*/ 35 w 47"/>
                    <a:gd name="T9" fmla="*/ 10 h 47"/>
                    <a:gd name="T10" fmla="*/ 33 w 47"/>
                    <a:gd name="T11" fmla="*/ 8 h 47"/>
                    <a:gd name="T12" fmla="*/ 32 w 47"/>
                    <a:gd name="T13" fmla="*/ 1 h 47"/>
                    <a:gd name="T14" fmla="*/ 27 w 47"/>
                    <a:gd name="T15" fmla="*/ 0 h 47"/>
                    <a:gd name="T16" fmla="*/ 23 w 47"/>
                    <a:gd name="T17" fmla="*/ 6 h 47"/>
                    <a:gd name="T18" fmla="*/ 20 w 47"/>
                    <a:gd name="T19" fmla="*/ 6 h 47"/>
                    <a:gd name="T20" fmla="*/ 14 w 47"/>
                    <a:gd name="T21" fmla="*/ 2 h 47"/>
                    <a:gd name="T22" fmla="*/ 9 w 47"/>
                    <a:gd name="T23" fmla="*/ 5 h 47"/>
                    <a:gd name="T24" fmla="*/ 10 w 47"/>
                    <a:gd name="T25" fmla="*/ 12 h 47"/>
                    <a:gd name="T26" fmla="*/ 9 w 47"/>
                    <a:gd name="T27" fmla="*/ 14 h 47"/>
                    <a:gd name="T28" fmla="*/ 2 w 47"/>
                    <a:gd name="T29" fmla="*/ 16 h 47"/>
                    <a:gd name="T30" fmla="*/ 1 w 47"/>
                    <a:gd name="T31" fmla="*/ 21 h 47"/>
                    <a:gd name="T32" fmla="*/ 6 w 47"/>
                    <a:gd name="T33" fmla="*/ 25 h 47"/>
                    <a:gd name="T34" fmla="*/ 7 w 47"/>
                    <a:gd name="T35" fmla="*/ 28 h 47"/>
                    <a:gd name="T36" fmla="*/ 3 w 47"/>
                    <a:gd name="T37" fmla="*/ 34 h 47"/>
                    <a:gd name="T38" fmla="*/ 5 w 47"/>
                    <a:gd name="T39" fmla="*/ 38 h 47"/>
                    <a:gd name="T40" fmla="*/ 12 w 47"/>
                    <a:gd name="T41" fmla="*/ 37 h 47"/>
                    <a:gd name="T42" fmla="*/ 14 w 47"/>
                    <a:gd name="T43" fmla="*/ 39 h 47"/>
                    <a:gd name="T44" fmla="*/ 16 w 47"/>
                    <a:gd name="T45" fmla="*/ 46 h 47"/>
                    <a:gd name="T46" fmla="*/ 21 w 47"/>
                    <a:gd name="T47" fmla="*/ 47 h 47"/>
                    <a:gd name="T48" fmla="*/ 25 w 47"/>
                    <a:gd name="T49" fmla="*/ 41 h 47"/>
                    <a:gd name="T50" fmla="*/ 28 w 47"/>
                    <a:gd name="T51" fmla="*/ 41 h 47"/>
                    <a:gd name="T52" fmla="*/ 33 w 47"/>
                    <a:gd name="T53" fmla="*/ 45 h 47"/>
                    <a:gd name="T54" fmla="*/ 38 w 47"/>
                    <a:gd name="T55" fmla="*/ 42 h 47"/>
                    <a:gd name="T56" fmla="*/ 37 w 47"/>
                    <a:gd name="T57" fmla="*/ 35 h 47"/>
                    <a:gd name="T58" fmla="*/ 39 w 47"/>
                    <a:gd name="T59" fmla="*/ 33 h 47"/>
                    <a:gd name="T60" fmla="*/ 46 w 47"/>
                    <a:gd name="T61" fmla="*/ 31 h 47"/>
                    <a:gd name="T62" fmla="*/ 47 w 47"/>
                    <a:gd name="T63" fmla="*/ 26 h 47"/>
                    <a:gd name="T64" fmla="*/ 41 w 47"/>
                    <a:gd name="T65" fmla="*/ 22 h 47"/>
                    <a:gd name="T66" fmla="*/ 31 w 47"/>
                    <a:gd name="T67" fmla="*/ 25 h 47"/>
                    <a:gd name="T68" fmla="*/ 22 w 47"/>
                    <a:gd name="T69" fmla="*/ 31 h 47"/>
                    <a:gd name="T70" fmla="*/ 16 w 47"/>
                    <a:gd name="T71" fmla="*/ 22 h 47"/>
                    <a:gd name="T72" fmla="*/ 25 w 47"/>
                    <a:gd name="T73" fmla="*/ 16 h 47"/>
                    <a:gd name="T74" fmla="*/ 31 w 47"/>
                    <a:gd name="T75" fmla="*/ 25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47" h="47">
                      <a:moveTo>
                        <a:pt x="41" y="22"/>
                      </a:moveTo>
                      <a:cubicBezTo>
                        <a:pt x="41" y="19"/>
                        <a:pt x="41" y="19"/>
                        <a:pt x="41" y="19"/>
                      </a:cubicBezTo>
                      <a:cubicBezTo>
                        <a:pt x="41" y="19"/>
                        <a:pt x="45" y="14"/>
                        <a:pt x="45" y="13"/>
                      </a:cubicBezTo>
                      <a:cubicBezTo>
                        <a:pt x="42" y="9"/>
                        <a:pt x="42" y="9"/>
                        <a:pt x="42" y="9"/>
                      </a:cubicBezTo>
                      <a:cubicBezTo>
                        <a:pt x="42" y="9"/>
                        <a:pt x="35" y="10"/>
                        <a:pt x="35" y="10"/>
                      </a:cubicBezTo>
                      <a:cubicBezTo>
                        <a:pt x="33" y="8"/>
                        <a:pt x="33" y="8"/>
                        <a:pt x="33" y="8"/>
                      </a:cubicBezTo>
                      <a:cubicBezTo>
                        <a:pt x="33" y="8"/>
                        <a:pt x="32" y="1"/>
                        <a:pt x="32" y="1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26" y="0"/>
                        <a:pt x="23" y="6"/>
                        <a:pt x="23" y="6"/>
                      </a:cubicBezTo>
                      <a:cubicBezTo>
                        <a:pt x="20" y="6"/>
                        <a:pt x="20" y="6"/>
                        <a:pt x="20" y="6"/>
                      </a:cubicBezTo>
                      <a:cubicBezTo>
                        <a:pt x="20" y="6"/>
                        <a:pt x="14" y="2"/>
                        <a:pt x="14" y="2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9" y="5"/>
                        <a:pt x="10" y="12"/>
                        <a:pt x="10" y="12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9" y="14"/>
                        <a:pt x="2" y="15"/>
                        <a:pt x="2" y="16"/>
                      </a:cubicBezTo>
                      <a:cubicBezTo>
                        <a:pt x="1" y="21"/>
                        <a:pt x="1" y="21"/>
                        <a:pt x="1" y="21"/>
                      </a:cubicBezTo>
                      <a:cubicBezTo>
                        <a:pt x="0" y="21"/>
                        <a:pt x="6" y="25"/>
                        <a:pt x="6" y="25"/>
                      </a:cubicBezTo>
                      <a:cubicBezTo>
                        <a:pt x="7" y="28"/>
                        <a:pt x="7" y="28"/>
                        <a:pt x="7" y="28"/>
                      </a:cubicBezTo>
                      <a:cubicBezTo>
                        <a:pt x="7" y="28"/>
                        <a:pt x="2" y="33"/>
                        <a:pt x="3" y="34"/>
                      </a:cubicBezTo>
                      <a:cubicBezTo>
                        <a:pt x="5" y="38"/>
                        <a:pt x="5" y="38"/>
                        <a:pt x="5" y="38"/>
                      </a:cubicBezTo>
                      <a:cubicBezTo>
                        <a:pt x="5" y="38"/>
                        <a:pt x="12" y="37"/>
                        <a:pt x="12" y="37"/>
                      </a:cubicBezTo>
                      <a:cubicBezTo>
                        <a:pt x="14" y="39"/>
                        <a:pt x="14" y="39"/>
                        <a:pt x="14" y="39"/>
                      </a:cubicBezTo>
                      <a:cubicBezTo>
                        <a:pt x="14" y="39"/>
                        <a:pt x="15" y="46"/>
                        <a:pt x="16" y="46"/>
                      </a:cubicBezTo>
                      <a:cubicBezTo>
                        <a:pt x="21" y="47"/>
                        <a:pt x="21" y="47"/>
                        <a:pt x="21" y="47"/>
                      </a:cubicBezTo>
                      <a:cubicBezTo>
                        <a:pt x="21" y="47"/>
                        <a:pt x="25" y="41"/>
                        <a:pt x="25" y="41"/>
                      </a:cubicBezTo>
                      <a:cubicBezTo>
                        <a:pt x="28" y="41"/>
                        <a:pt x="28" y="41"/>
                        <a:pt x="28" y="41"/>
                      </a:cubicBezTo>
                      <a:cubicBezTo>
                        <a:pt x="28" y="41"/>
                        <a:pt x="33" y="45"/>
                        <a:pt x="33" y="45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8" y="42"/>
                        <a:pt x="37" y="35"/>
                        <a:pt x="37" y="35"/>
                      </a:cubicBezTo>
                      <a:cubicBezTo>
                        <a:pt x="39" y="33"/>
                        <a:pt x="39" y="33"/>
                        <a:pt x="39" y="33"/>
                      </a:cubicBezTo>
                      <a:cubicBezTo>
                        <a:pt x="39" y="33"/>
                        <a:pt x="45" y="32"/>
                        <a:pt x="46" y="31"/>
                      </a:cubicBezTo>
                      <a:cubicBezTo>
                        <a:pt x="47" y="26"/>
                        <a:pt x="47" y="26"/>
                        <a:pt x="47" y="26"/>
                      </a:cubicBezTo>
                      <a:cubicBezTo>
                        <a:pt x="47" y="26"/>
                        <a:pt x="41" y="22"/>
                        <a:pt x="41" y="22"/>
                      </a:cubicBezTo>
                      <a:close/>
                      <a:moveTo>
                        <a:pt x="31" y="25"/>
                      </a:moveTo>
                      <a:cubicBezTo>
                        <a:pt x="30" y="29"/>
                        <a:pt x="26" y="32"/>
                        <a:pt x="22" y="31"/>
                      </a:cubicBezTo>
                      <a:cubicBezTo>
                        <a:pt x="18" y="30"/>
                        <a:pt x="15" y="26"/>
                        <a:pt x="16" y="22"/>
                      </a:cubicBezTo>
                      <a:cubicBezTo>
                        <a:pt x="17" y="18"/>
                        <a:pt x="22" y="15"/>
                        <a:pt x="25" y="16"/>
                      </a:cubicBezTo>
                      <a:cubicBezTo>
                        <a:pt x="29" y="17"/>
                        <a:pt x="32" y="21"/>
                        <a:pt x="31" y="2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</p:grpSp>
          <p:sp>
            <p:nvSpPr>
              <p:cNvPr id="86" name="Text Box 10"/>
              <p:cNvSpPr>
                <a:spLocks noChangeArrowheads="1"/>
              </p:cNvSpPr>
              <p:nvPr/>
            </p:nvSpPr>
            <p:spPr bwMode="auto">
              <a:xfrm>
                <a:off x="7339887" y="4425988"/>
                <a:ext cx="600699" cy="398723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r>
                  <a:rPr lang="zh-CN" altLang="en-US" sz="2000" b="1" dirty="0">
                    <a:cs typeface="+mn-lt"/>
                    <a:sym typeface="+mn-lt"/>
                  </a:rPr>
                  <a:t>10%</a:t>
                </a:r>
              </a:p>
            </p:txBody>
          </p:sp>
          <p:cxnSp>
            <p:nvCxnSpPr>
              <p:cNvPr id="102" name="wefwefw"/>
              <p:cNvCxnSpPr>
                <a:stCxn id="60" idx="5"/>
                <a:endCxn id="75" idx="1"/>
              </p:cNvCxnSpPr>
              <p:nvPr/>
            </p:nvCxnSpPr>
            <p:spPr>
              <a:xfrm>
                <a:off x="7865591" y="4825839"/>
                <a:ext cx="368147" cy="158853"/>
              </a:xfrm>
              <a:prstGeom prst="straightConnector1">
                <a:avLst/>
              </a:prstGeom>
              <a:gradFill flip="none" rotWithShape="1">
                <a:gsLst>
                  <a:gs pos="50000">
                    <a:srgbClr val="EADAFE"/>
                  </a:gs>
                  <a:gs pos="0">
                    <a:srgbClr val="64C5F8"/>
                  </a:gs>
                  <a:gs pos="94000">
                    <a:srgbClr val="E3F5FD"/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7" name="组合 4"/>
            <p:cNvGrpSpPr/>
            <p:nvPr/>
          </p:nvGrpSpPr>
          <p:grpSpPr>
            <a:xfrm>
              <a:off x="3672205" y="4854575"/>
              <a:ext cx="2386025" cy="734060"/>
              <a:chOff x="4181276" y="4936361"/>
              <a:chExt cx="2386520" cy="734069"/>
            </a:xfrm>
          </p:grpSpPr>
          <p:sp>
            <p:nvSpPr>
              <p:cNvPr id="59" name="Oval 6"/>
              <p:cNvSpPr/>
              <p:nvPr/>
            </p:nvSpPr>
            <p:spPr>
              <a:xfrm>
                <a:off x="5952226" y="4936361"/>
                <a:ext cx="586024" cy="567072"/>
              </a:xfrm>
              <a:prstGeom prst="ellipse">
                <a:avLst/>
              </a:pr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sp>
            <p:nvSpPr>
              <p:cNvPr id="68" name="Oval 15"/>
              <p:cNvSpPr/>
              <p:nvPr/>
            </p:nvSpPr>
            <p:spPr>
              <a:xfrm>
                <a:off x="4181276" y="5072793"/>
                <a:ext cx="594227" cy="597637"/>
              </a:xfrm>
              <a:prstGeom prst="ellipse">
                <a:avLst/>
              </a:pr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grpSp>
            <p:nvGrpSpPr>
              <p:cNvPr id="18" name="Group 30"/>
              <p:cNvGrpSpPr/>
              <p:nvPr/>
            </p:nvGrpSpPr>
            <p:grpSpPr>
              <a:xfrm>
                <a:off x="4315369" y="5231695"/>
                <a:ext cx="341924" cy="312911"/>
                <a:chOff x="6726389" y="1486674"/>
                <a:chExt cx="411805" cy="376863"/>
              </a:xfrm>
              <a:solidFill>
                <a:schemeClr val="bg1"/>
              </a:solidFill>
            </p:grpSpPr>
            <p:sp>
              <p:nvSpPr>
                <p:cNvPr id="77" name="Oval 52"/>
                <p:cNvSpPr>
                  <a:spLocks noChangeArrowheads="1"/>
                </p:cNvSpPr>
                <p:nvPr/>
              </p:nvSpPr>
              <p:spPr bwMode="auto">
                <a:xfrm>
                  <a:off x="6773808" y="1786168"/>
                  <a:ext cx="44924" cy="42429"/>
                </a:xfrm>
                <a:prstGeom prst="ellipse">
                  <a:avLst/>
                </a:prstGeom>
                <a:gradFill flip="none" rotWithShape="1">
                  <a:gsLst>
                    <a:gs pos="28000">
                      <a:srgbClr val="92AAFF"/>
                    </a:gs>
                    <a:gs pos="100000">
                      <a:srgbClr val="74D4FF"/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78" name="Oval 53"/>
                <p:cNvSpPr>
                  <a:spLocks noChangeArrowheads="1"/>
                </p:cNvSpPr>
                <p:nvPr/>
              </p:nvSpPr>
              <p:spPr bwMode="auto">
                <a:xfrm>
                  <a:off x="6748851" y="1836083"/>
                  <a:ext cx="24958" cy="27454"/>
                </a:xfrm>
                <a:prstGeom prst="ellipse">
                  <a:avLst/>
                </a:prstGeom>
                <a:gradFill flip="none" rotWithShape="1">
                  <a:gsLst>
                    <a:gs pos="28000">
                      <a:srgbClr val="92AAFF"/>
                    </a:gs>
                    <a:gs pos="100000">
                      <a:srgbClr val="74D4FF"/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79" name="Freeform 54"/>
                <p:cNvSpPr/>
                <p:nvPr/>
              </p:nvSpPr>
              <p:spPr bwMode="auto">
                <a:xfrm>
                  <a:off x="6726389" y="1486674"/>
                  <a:ext cx="411805" cy="292007"/>
                </a:xfrm>
                <a:custGeom>
                  <a:avLst/>
                  <a:gdLst>
                    <a:gd name="T0" fmla="*/ 124 w 124"/>
                    <a:gd name="T1" fmla="*/ 34 h 88"/>
                    <a:gd name="T2" fmla="*/ 99 w 124"/>
                    <a:gd name="T3" fmla="*/ 9 h 88"/>
                    <a:gd name="T4" fmla="*/ 93 w 124"/>
                    <a:gd name="T5" fmla="*/ 10 h 88"/>
                    <a:gd name="T6" fmla="*/ 74 w 124"/>
                    <a:gd name="T7" fmla="*/ 0 h 88"/>
                    <a:gd name="T8" fmla="*/ 60 w 124"/>
                    <a:gd name="T9" fmla="*/ 5 h 88"/>
                    <a:gd name="T10" fmla="*/ 46 w 124"/>
                    <a:gd name="T11" fmla="*/ 0 h 88"/>
                    <a:gd name="T12" fmla="*/ 31 w 124"/>
                    <a:gd name="T13" fmla="*/ 5 h 88"/>
                    <a:gd name="T14" fmla="*/ 25 w 124"/>
                    <a:gd name="T15" fmla="*/ 5 h 88"/>
                    <a:gd name="T16" fmla="*/ 0 w 124"/>
                    <a:gd name="T17" fmla="*/ 30 h 88"/>
                    <a:gd name="T18" fmla="*/ 3 w 124"/>
                    <a:gd name="T19" fmla="*/ 43 h 88"/>
                    <a:gd name="T20" fmla="*/ 0 w 124"/>
                    <a:gd name="T21" fmla="*/ 55 h 88"/>
                    <a:gd name="T22" fmla="*/ 25 w 124"/>
                    <a:gd name="T23" fmla="*/ 80 h 88"/>
                    <a:gd name="T24" fmla="*/ 28 w 124"/>
                    <a:gd name="T25" fmla="*/ 80 h 88"/>
                    <a:gd name="T26" fmla="*/ 46 w 124"/>
                    <a:gd name="T27" fmla="*/ 88 h 88"/>
                    <a:gd name="T28" fmla="*/ 64 w 124"/>
                    <a:gd name="T29" fmla="*/ 80 h 88"/>
                    <a:gd name="T30" fmla="*/ 79 w 124"/>
                    <a:gd name="T31" fmla="*/ 85 h 88"/>
                    <a:gd name="T32" fmla="*/ 104 w 124"/>
                    <a:gd name="T33" fmla="*/ 60 h 88"/>
                    <a:gd name="T34" fmla="*/ 104 w 124"/>
                    <a:gd name="T35" fmla="*/ 59 h 88"/>
                    <a:gd name="T36" fmla="*/ 124 w 124"/>
                    <a:gd name="T37" fmla="*/ 34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24" h="88">
                      <a:moveTo>
                        <a:pt x="124" y="34"/>
                      </a:moveTo>
                      <a:cubicBezTo>
                        <a:pt x="124" y="21"/>
                        <a:pt x="113" y="9"/>
                        <a:pt x="99" y="9"/>
                      </a:cubicBezTo>
                      <a:cubicBezTo>
                        <a:pt x="97" y="9"/>
                        <a:pt x="95" y="10"/>
                        <a:pt x="93" y="10"/>
                      </a:cubicBezTo>
                      <a:cubicBezTo>
                        <a:pt x="89" y="4"/>
                        <a:pt x="82" y="0"/>
                        <a:pt x="74" y="0"/>
                      </a:cubicBezTo>
                      <a:cubicBezTo>
                        <a:pt x="69" y="0"/>
                        <a:pt x="64" y="2"/>
                        <a:pt x="60" y="5"/>
                      </a:cubicBezTo>
                      <a:cubicBezTo>
                        <a:pt x="56" y="2"/>
                        <a:pt x="51" y="0"/>
                        <a:pt x="46" y="0"/>
                      </a:cubicBezTo>
                      <a:cubicBezTo>
                        <a:pt x="40" y="0"/>
                        <a:pt x="35" y="2"/>
                        <a:pt x="31" y="5"/>
                      </a:cubicBezTo>
                      <a:cubicBezTo>
                        <a:pt x="29" y="5"/>
                        <a:pt x="27" y="5"/>
                        <a:pt x="25" y="5"/>
                      </a:cubicBezTo>
                      <a:cubicBezTo>
                        <a:pt x="11" y="5"/>
                        <a:pt x="0" y="16"/>
                        <a:pt x="0" y="30"/>
                      </a:cubicBezTo>
                      <a:cubicBezTo>
                        <a:pt x="0" y="35"/>
                        <a:pt x="1" y="39"/>
                        <a:pt x="3" y="43"/>
                      </a:cubicBezTo>
                      <a:cubicBezTo>
                        <a:pt x="1" y="46"/>
                        <a:pt x="0" y="51"/>
                        <a:pt x="0" y="55"/>
                      </a:cubicBezTo>
                      <a:cubicBezTo>
                        <a:pt x="0" y="69"/>
                        <a:pt x="11" y="80"/>
                        <a:pt x="25" y="80"/>
                      </a:cubicBezTo>
                      <a:cubicBezTo>
                        <a:pt x="26" y="80"/>
                        <a:pt x="27" y="80"/>
                        <a:pt x="28" y="80"/>
                      </a:cubicBezTo>
                      <a:cubicBezTo>
                        <a:pt x="32" y="85"/>
                        <a:pt x="39" y="88"/>
                        <a:pt x="46" y="88"/>
                      </a:cubicBezTo>
                      <a:cubicBezTo>
                        <a:pt x="53" y="88"/>
                        <a:pt x="59" y="85"/>
                        <a:pt x="64" y="80"/>
                      </a:cubicBezTo>
                      <a:cubicBezTo>
                        <a:pt x="68" y="83"/>
                        <a:pt x="73" y="85"/>
                        <a:pt x="79" y="85"/>
                      </a:cubicBezTo>
                      <a:cubicBezTo>
                        <a:pt x="92" y="85"/>
                        <a:pt x="104" y="74"/>
                        <a:pt x="104" y="60"/>
                      </a:cubicBezTo>
                      <a:cubicBezTo>
                        <a:pt x="104" y="60"/>
                        <a:pt x="104" y="59"/>
                        <a:pt x="104" y="59"/>
                      </a:cubicBezTo>
                      <a:cubicBezTo>
                        <a:pt x="115" y="57"/>
                        <a:pt x="124" y="47"/>
                        <a:pt x="124" y="3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</p:grpSp>
          <p:sp>
            <p:nvSpPr>
              <p:cNvPr id="85" name="Text Box 10"/>
              <p:cNvSpPr>
                <a:spLocks noChangeArrowheads="1"/>
              </p:cNvSpPr>
              <p:nvPr/>
            </p:nvSpPr>
            <p:spPr bwMode="auto">
              <a:xfrm>
                <a:off x="5952226" y="4994173"/>
                <a:ext cx="615570" cy="39878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lvl="0" algn="ctr"/>
                <a:r>
                  <a:rPr lang="zh-CN" altLang="en-US" sz="2000" b="1" dirty="0">
                    <a:cs typeface="+mn-lt"/>
                    <a:sym typeface="+mn-lt"/>
                  </a:rPr>
                  <a:t>20%</a:t>
                </a:r>
              </a:p>
            </p:txBody>
          </p:sp>
          <p:cxnSp>
            <p:nvCxnSpPr>
              <p:cNvPr id="103" name="werfgewrgre"/>
              <p:cNvCxnSpPr>
                <a:stCxn id="59" idx="3"/>
                <a:endCxn id="68" idx="6"/>
              </p:cNvCxnSpPr>
              <p:nvPr/>
            </p:nvCxnSpPr>
            <p:spPr>
              <a:xfrm flipH="1" flipV="1">
                <a:off x="4775503" y="5371612"/>
                <a:ext cx="1262544" cy="48775"/>
              </a:xfrm>
              <a:prstGeom prst="straightConnector1">
                <a:avLst/>
              </a:pr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grpSp>
        <p:nvGrpSpPr>
          <p:cNvPr id="45" name="组合 44"/>
          <p:cNvGrpSpPr/>
          <p:nvPr/>
        </p:nvGrpSpPr>
        <p:grpSpPr>
          <a:xfrm>
            <a:off x="1598415" y="1832170"/>
            <a:ext cx="2075039" cy="1453280"/>
            <a:chOff x="7226954" y="1418509"/>
            <a:chExt cx="2075038" cy="1453277"/>
          </a:xfrm>
        </p:grpSpPr>
        <p:sp>
          <p:nvSpPr>
            <p:cNvPr id="46" name="文本框 45"/>
            <p:cNvSpPr txBox="1"/>
            <p:nvPr/>
          </p:nvSpPr>
          <p:spPr>
            <a:xfrm>
              <a:off x="7298977" y="1857058"/>
              <a:ext cx="1951311" cy="10147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608965" fontAlgn="auto">
                <a:lnSpc>
                  <a:spcPts val="18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7226954" y="1418509"/>
              <a:ext cx="2075038" cy="46481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1218565">
                <a:lnSpc>
                  <a:spcPct val="130000"/>
                </a:lnSpc>
              </a:pPr>
              <a:r>
                <a:rPr lang="zh-CN" altLang="en-US" sz="1865" b="1" dirty="0">
                  <a:solidFill>
                    <a:srgbClr val="364B58"/>
                  </a:solidFill>
                  <a:ea typeface="+mn-lt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1570079" y="4503655"/>
            <a:ext cx="2075039" cy="1396067"/>
            <a:chOff x="7226954" y="1431844"/>
            <a:chExt cx="2075038" cy="1396064"/>
          </a:xfrm>
        </p:grpSpPr>
        <p:sp>
          <p:nvSpPr>
            <p:cNvPr id="49" name="文本框 48"/>
            <p:cNvSpPr txBox="1"/>
            <p:nvPr/>
          </p:nvSpPr>
          <p:spPr>
            <a:xfrm>
              <a:off x="7327069" y="1813180"/>
              <a:ext cx="1951311" cy="10147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ctr" defTabSz="608965" fontAlgn="auto">
                <a:lnSpc>
                  <a:spcPts val="1800"/>
                </a:lnSpc>
                <a:defRPr sz="12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7226954" y="1431844"/>
              <a:ext cx="2075038" cy="46291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1218565">
                <a:lnSpc>
                  <a:spcPct val="130000"/>
                </a:lnSpc>
              </a:pPr>
              <a:r>
                <a:rPr lang="zh-CN" altLang="en-US" sz="1860" b="1" dirty="0">
                  <a:solidFill>
                    <a:srgbClr val="364B58"/>
                  </a:solidFill>
                  <a:ea typeface="+mn-lt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8185678" y="1905811"/>
            <a:ext cx="2083257" cy="1405909"/>
            <a:chOff x="7226954" y="1431844"/>
            <a:chExt cx="2083256" cy="1405906"/>
          </a:xfrm>
        </p:grpSpPr>
        <p:sp>
          <p:nvSpPr>
            <p:cNvPr id="52" name="文本框 51"/>
            <p:cNvSpPr txBox="1"/>
            <p:nvPr/>
          </p:nvSpPr>
          <p:spPr>
            <a:xfrm>
              <a:off x="7358899" y="1823022"/>
              <a:ext cx="1951311" cy="10147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ctr" defTabSz="608965" fontAlgn="auto">
                <a:lnSpc>
                  <a:spcPts val="1800"/>
                </a:lnSpc>
                <a:defRPr sz="12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7226954" y="1431844"/>
              <a:ext cx="2075038" cy="46291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1218565">
                <a:lnSpc>
                  <a:spcPct val="130000"/>
                </a:lnSpc>
              </a:pPr>
              <a:r>
                <a:rPr lang="zh-CN" altLang="en-US" sz="1860" b="1" dirty="0">
                  <a:solidFill>
                    <a:srgbClr val="364B58"/>
                  </a:solidFill>
                  <a:ea typeface="+mn-lt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8193906" y="4521584"/>
            <a:ext cx="2075039" cy="1374963"/>
            <a:chOff x="7226954" y="1445179"/>
            <a:chExt cx="2075038" cy="1374960"/>
          </a:xfrm>
        </p:grpSpPr>
        <p:sp>
          <p:nvSpPr>
            <p:cNvPr id="63" name="文本框 62"/>
            <p:cNvSpPr txBox="1"/>
            <p:nvPr/>
          </p:nvSpPr>
          <p:spPr>
            <a:xfrm>
              <a:off x="7346017" y="1805411"/>
              <a:ext cx="1951311" cy="10147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ctr" defTabSz="608965" fontAlgn="auto">
                <a:lnSpc>
                  <a:spcPts val="1800"/>
                </a:lnSpc>
                <a:defRPr sz="12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7226954" y="1445179"/>
              <a:ext cx="2075038" cy="46291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1218565">
                <a:lnSpc>
                  <a:spcPct val="130000"/>
                </a:lnSpc>
              </a:pPr>
              <a:r>
                <a:rPr lang="zh-CN" altLang="en-US" sz="1860" b="1" dirty="0">
                  <a:solidFill>
                    <a:srgbClr val="364B58"/>
                  </a:solidFill>
                  <a:ea typeface="+mn-lt"/>
                  <a:cs typeface="+mn-ea"/>
                  <a:sym typeface="+mn-lt"/>
                </a:rPr>
                <a:t>添加标题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gallery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5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25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75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06504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4279"/>
            <a:chOff x="1732283" y="362642"/>
            <a:chExt cx="4005943" cy="724279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rPr>
                <a:t>时间概念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rPr>
                <a:t>Part 1  You Can Add Your Title Here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01</a:t>
            </a:r>
            <a:endParaRPr lang="zh-CN" altLang="en-US" sz="2000" b="1" dirty="0"/>
          </a:p>
        </p:txBody>
      </p:sp>
      <p:sp>
        <p:nvSpPr>
          <p:cNvPr id="9" name="椭圆 8"/>
          <p:cNvSpPr/>
          <p:nvPr/>
        </p:nvSpPr>
        <p:spPr>
          <a:xfrm>
            <a:off x="-2120698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sp>
        <p:nvSpPr>
          <p:cNvPr id="2" name="椭圆 1"/>
          <p:cNvSpPr/>
          <p:nvPr/>
        </p:nvSpPr>
        <p:spPr>
          <a:xfrm>
            <a:off x="4621419" y="2247545"/>
            <a:ext cx="2891105" cy="2891105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8965"/>
            <a:endParaRPr lang="zh-CN" altLang="en-US" sz="2135">
              <a:solidFill>
                <a:prstClr val="white">
                  <a:lumMod val="50000"/>
                </a:prstClr>
              </a:solidFill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14" name="Oval 6"/>
          <p:cNvSpPr/>
          <p:nvPr/>
        </p:nvSpPr>
        <p:spPr>
          <a:xfrm rot="18900000">
            <a:off x="5873931" y="3460687"/>
            <a:ext cx="346075" cy="346075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latin typeface="+mn-ea"/>
              <a:sym typeface="FZHei-B01S" panose="02010601030101010101" pitchFamily="2" charset="-122"/>
            </a:endParaRPr>
          </a:p>
        </p:txBody>
      </p:sp>
      <p:cxnSp>
        <p:nvCxnSpPr>
          <p:cNvPr id="15" name="Straight Connector 7"/>
          <p:cNvCxnSpPr>
            <a:stCxn id="14" idx="6"/>
            <a:endCxn id="11" idx="2"/>
          </p:cNvCxnSpPr>
          <p:nvPr/>
        </p:nvCxnSpPr>
        <p:spPr>
          <a:xfrm flipV="1">
            <a:off x="6169841" y="2987612"/>
            <a:ext cx="523240" cy="523875"/>
          </a:xfrm>
          <a:prstGeom prst="lin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Straight Connector 8"/>
          <p:cNvCxnSpPr>
            <a:stCxn id="14" idx="4"/>
            <a:endCxn id="3" idx="1"/>
          </p:cNvCxnSpPr>
          <p:nvPr/>
        </p:nvCxnSpPr>
        <p:spPr>
          <a:xfrm>
            <a:off x="6169206" y="3755962"/>
            <a:ext cx="548640" cy="516890"/>
          </a:xfrm>
          <a:prstGeom prst="lin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9"/>
          <p:cNvCxnSpPr>
            <a:stCxn id="14" idx="2"/>
            <a:endCxn id="12" idx="6"/>
          </p:cNvCxnSpPr>
          <p:nvPr/>
        </p:nvCxnSpPr>
        <p:spPr>
          <a:xfrm flipH="1">
            <a:off x="5400856" y="3755962"/>
            <a:ext cx="523240" cy="523240"/>
          </a:xfrm>
          <a:prstGeom prst="lin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Straight Connector 10"/>
          <p:cNvCxnSpPr>
            <a:stCxn id="14" idx="0"/>
            <a:endCxn id="13" idx="4"/>
          </p:cNvCxnSpPr>
          <p:nvPr/>
        </p:nvCxnSpPr>
        <p:spPr>
          <a:xfrm flipH="1" flipV="1">
            <a:off x="5400856" y="2988247"/>
            <a:ext cx="523240" cy="523240"/>
          </a:xfrm>
          <a:prstGeom prst="lin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6032B25D-B9C9-4A49-AA69-E5DE15BEFE71}"/>
              </a:ext>
            </a:extLst>
          </p:cNvPr>
          <p:cNvGrpSpPr/>
          <p:nvPr/>
        </p:nvGrpSpPr>
        <p:grpSpPr>
          <a:xfrm>
            <a:off x="6532426" y="2051622"/>
            <a:ext cx="1096645" cy="1096645"/>
            <a:chOff x="6561455" y="1787525"/>
            <a:chExt cx="1096645" cy="1096645"/>
          </a:xfrm>
        </p:grpSpPr>
        <p:sp>
          <p:nvSpPr>
            <p:cNvPr id="11" name="Oval 3"/>
            <p:cNvSpPr/>
            <p:nvPr/>
          </p:nvSpPr>
          <p:spPr bwMode="auto">
            <a:xfrm rot="18900000">
              <a:off x="6561455" y="1787525"/>
              <a:ext cx="1096645" cy="1096645"/>
            </a:xfrm>
            <a:prstGeom prst="ellipse">
              <a:avLst/>
            </a:pr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sym typeface="FZHei-B01S" panose="02010601030101010101" pitchFamily="2" charset="-122"/>
              </a:endParaRPr>
            </a:p>
          </p:txBody>
        </p:sp>
        <p:sp>
          <p:nvSpPr>
            <p:cNvPr id="19" name="Freeform: Shape 11"/>
            <p:cNvSpPr/>
            <p:nvPr/>
          </p:nvSpPr>
          <p:spPr bwMode="auto">
            <a:xfrm>
              <a:off x="6894830" y="2124075"/>
              <a:ext cx="428625" cy="424815"/>
            </a:xfrm>
            <a:custGeom>
              <a:avLst/>
              <a:gdLst>
                <a:gd name="T0" fmla="*/ 112 w 176"/>
                <a:gd name="T1" fmla="*/ 118 h 174"/>
                <a:gd name="T2" fmla="*/ 120 w 176"/>
                <a:gd name="T3" fmla="*/ 102 h 174"/>
                <a:gd name="T4" fmla="*/ 64 w 176"/>
                <a:gd name="T5" fmla="*/ 94 h 174"/>
                <a:gd name="T6" fmla="*/ 56 w 176"/>
                <a:gd name="T7" fmla="*/ 110 h 174"/>
                <a:gd name="T8" fmla="*/ 64 w 176"/>
                <a:gd name="T9" fmla="*/ 102 h 174"/>
                <a:gd name="T10" fmla="*/ 112 w 176"/>
                <a:gd name="T11" fmla="*/ 110 h 174"/>
                <a:gd name="T12" fmla="*/ 64 w 176"/>
                <a:gd name="T13" fmla="*/ 102 h 174"/>
                <a:gd name="T14" fmla="*/ 152 w 176"/>
                <a:gd name="T15" fmla="*/ 46 h 174"/>
                <a:gd name="T16" fmla="*/ 128 w 176"/>
                <a:gd name="T17" fmla="*/ 17 h 174"/>
                <a:gd name="T18" fmla="*/ 70 w 176"/>
                <a:gd name="T19" fmla="*/ 4 h 174"/>
                <a:gd name="T20" fmla="*/ 28 w 176"/>
                <a:gd name="T21" fmla="*/ 46 h 174"/>
                <a:gd name="T22" fmla="*/ 0 w 176"/>
                <a:gd name="T23" fmla="*/ 54 h 174"/>
                <a:gd name="T24" fmla="*/ 8 w 176"/>
                <a:gd name="T25" fmla="*/ 78 h 174"/>
                <a:gd name="T26" fmla="*/ 16 w 176"/>
                <a:gd name="T27" fmla="*/ 166 h 174"/>
                <a:gd name="T28" fmla="*/ 152 w 176"/>
                <a:gd name="T29" fmla="*/ 174 h 174"/>
                <a:gd name="T30" fmla="*/ 160 w 176"/>
                <a:gd name="T31" fmla="*/ 78 h 174"/>
                <a:gd name="T32" fmla="*/ 176 w 176"/>
                <a:gd name="T33" fmla="*/ 70 h 174"/>
                <a:gd name="T34" fmla="*/ 168 w 176"/>
                <a:gd name="T35" fmla="*/ 46 h 174"/>
                <a:gd name="T36" fmla="*/ 140 w 176"/>
                <a:gd name="T37" fmla="*/ 30 h 174"/>
                <a:gd name="T38" fmla="*/ 143 w 176"/>
                <a:gd name="T39" fmla="*/ 46 h 174"/>
                <a:gd name="T40" fmla="*/ 134 w 176"/>
                <a:gd name="T41" fmla="*/ 40 h 174"/>
                <a:gd name="T42" fmla="*/ 124 w 176"/>
                <a:gd name="T43" fmla="*/ 34 h 174"/>
                <a:gd name="T44" fmla="*/ 115 w 176"/>
                <a:gd name="T45" fmla="*/ 30 h 174"/>
                <a:gd name="T46" fmla="*/ 130 w 176"/>
                <a:gd name="T47" fmla="*/ 24 h 174"/>
                <a:gd name="T48" fmla="*/ 74 w 176"/>
                <a:gd name="T49" fmla="*/ 46 h 174"/>
                <a:gd name="T50" fmla="*/ 127 w 176"/>
                <a:gd name="T51" fmla="*/ 46 h 174"/>
                <a:gd name="T52" fmla="*/ 66 w 176"/>
                <a:gd name="T53" fmla="*/ 11 h 174"/>
                <a:gd name="T54" fmla="*/ 65 w 176"/>
                <a:gd name="T55" fmla="*/ 46 h 174"/>
                <a:gd name="T56" fmla="*/ 46 w 176"/>
                <a:gd name="T57" fmla="*/ 46 h 174"/>
                <a:gd name="T58" fmla="*/ 37 w 176"/>
                <a:gd name="T59" fmla="*/ 46 h 174"/>
                <a:gd name="T60" fmla="*/ 152 w 176"/>
                <a:gd name="T61" fmla="*/ 166 h 174"/>
                <a:gd name="T62" fmla="*/ 24 w 176"/>
                <a:gd name="T63" fmla="*/ 78 h 174"/>
                <a:gd name="T64" fmla="*/ 152 w 176"/>
                <a:gd name="T65" fmla="*/ 166 h 174"/>
                <a:gd name="T66" fmla="*/ 8 w 176"/>
                <a:gd name="T67" fmla="*/ 70 h 174"/>
                <a:gd name="T68" fmla="*/ 168 w 176"/>
                <a:gd name="T69" fmla="*/ 54 h 174"/>
                <a:gd name="T70" fmla="*/ 69 w 176"/>
                <a:gd name="T71" fmla="*/ 22 h 174"/>
                <a:gd name="T72" fmla="*/ 58 w 176"/>
                <a:gd name="T73" fmla="*/ 25 h 174"/>
                <a:gd name="T74" fmla="*/ 69 w 176"/>
                <a:gd name="T75" fmla="*/ 22 h 174"/>
                <a:gd name="T76" fmla="*/ 54 w 176"/>
                <a:gd name="T77" fmla="*/ 32 h 174"/>
                <a:gd name="T78" fmla="*/ 57 w 176"/>
                <a:gd name="T79" fmla="*/ 4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6" h="174">
                  <a:moveTo>
                    <a:pt x="64" y="118"/>
                  </a:moveTo>
                  <a:cubicBezTo>
                    <a:pt x="112" y="118"/>
                    <a:pt x="112" y="118"/>
                    <a:pt x="112" y="118"/>
                  </a:cubicBezTo>
                  <a:cubicBezTo>
                    <a:pt x="116" y="118"/>
                    <a:pt x="120" y="114"/>
                    <a:pt x="120" y="110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20" y="98"/>
                    <a:pt x="116" y="94"/>
                    <a:pt x="112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0" y="94"/>
                    <a:pt x="56" y="98"/>
                    <a:pt x="56" y="102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56" y="114"/>
                    <a:pt x="60" y="118"/>
                    <a:pt x="64" y="118"/>
                  </a:cubicBezTo>
                  <a:moveTo>
                    <a:pt x="64" y="102"/>
                  </a:moveTo>
                  <a:cubicBezTo>
                    <a:pt x="112" y="102"/>
                    <a:pt x="112" y="102"/>
                    <a:pt x="112" y="102"/>
                  </a:cubicBezTo>
                  <a:cubicBezTo>
                    <a:pt x="112" y="110"/>
                    <a:pt x="112" y="110"/>
                    <a:pt x="112" y="110"/>
                  </a:cubicBezTo>
                  <a:cubicBezTo>
                    <a:pt x="64" y="110"/>
                    <a:pt x="64" y="110"/>
                    <a:pt x="64" y="110"/>
                  </a:cubicBezTo>
                  <a:lnTo>
                    <a:pt x="64" y="102"/>
                  </a:lnTo>
                  <a:close/>
                  <a:moveTo>
                    <a:pt x="168" y="46"/>
                  </a:moveTo>
                  <a:cubicBezTo>
                    <a:pt x="152" y="46"/>
                    <a:pt x="152" y="46"/>
                    <a:pt x="152" y="46"/>
                  </a:cubicBezTo>
                  <a:cubicBezTo>
                    <a:pt x="147" y="28"/>
                    <a:pt x="147" y="28"/>
                    <a:pt x="147" y="28"/>
                  </a:cubicBezTo>
                  <a:cubicBezTo>
                    <a:pt x="145" y="19"/>
                    <a:pt x="136" y="14"/>
                    <a:pt x="128" y="17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3" y="0"/>
                    <a:pt x="53" y="2"/>
                    <a:pt x="49" y="10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4" y="46"/>
                    <a:pt x="0" y="50"/>
                    <a:pt x="0" y="5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4"/>
                    <a:pt x="4" y="78"/>
                    <a:pt x="8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70"/>
                    <a:pt x="20" y="174"/>
                    <a:pt x="24" y="174"/>
                  </a:cubicBezTo>
                  <a:cubicBezTo>
                    <a:pt x="152" y="174"/>
                    <a:pt x="152" y="174"/>
                    <a:pt x="152" y="174"/>
                  </a:cubicBezTo>
                  <a:cubicBezTo>
                    <a:pt x="156" y="174"/>
                    <a:pt x="160" y="170"/>
                    <a:pt x="160" y="166"/>
                  </a:cubicBezTo>
                  <a:cubicBezTo>
                    <a:pt x="160" y="78"/>
                    <a:pt x="160" y="78"/>
                    <a:pt x="160" y="78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72" y="78"/>
                    <a:pt x="176" y="74"/>
                    <a:pt x="176" y="70"/>
                  </a:cubicBezTo>
                  <a:cubicBezTo>
                    <a:pt x="176" y="54"/>
                    <a:pt x="176" y="54"/>
                    <a:pt x="176" y="54"/>
                  </a:cubicBezTo>
                  <a:cubicBezTo>
                    <a:pt x="176" y="50"/>
                    <a:pt x="172" y="46"/>
                    <a:pt x="168" y="46"/>
                  </a:cubicBezTo>
                  <a:moveTo>
                    <a:pt x="130" y="24"/>
                  </a:moveTo>
                  <a:cubicBezTo>
                    <a:pt x="134" y="23"/>
                    <a:pt x="138" y="26"/>
                    <a:pt x="140" y="30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30" y="24"/>
                  </a:lnTo>
                  <a:close/>
                  <a:moveTo>
                    <a:pt x="127" y="46"/>
                  </a:moveTo>
                  <a:cubicBezTo>
                    <a:pt x="74" y="46"/>
                    <a:pt x="74" y="46"/>
                    <a:pt x="74" y="46"/>
                  </a:cubicBezTo>
                  <a:cubicBezTo>
                    <a:pt x="87" y="23"/>
                    <a:pt x="87" y="23"/>
                    <a:pt x="87" y="23"/>
                  </a:cubicBezTo>
                  <a:lnTo>
                    <a:pt x="127" y="46"/>
                  </a:lnTo>
                  <a:close/>
                  <a:moveTo>
                    <a:pt x="56" y="14"/>
                  </a:moveTo>
                  <a:cubicBezTo>
                    <a:pt x="58" y="10"/>
                    <a:pt x="63" y="9"/>
                    <a:pt x="66" y="11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37" y="46"/>
                    <a:pt x="37" y="46"/>
                    <a:pt x="37" y="46"/>
                  </a:cubicBezTo>
                  <a:lnTo>
                    <a:pt x="56" y="14"/>
                  </a:lnTo>
                  <a:close/>
                  <a:moveTo>
                    <a:pt x="152" y="166"/>
                  </a:moveTo>
                  <a:cubicBezTo>
                    <a:pt x="24" y="166"/>
                    <a:pt x="24" y="166"/>
                    <a:pt x="24" y="166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152" y="78"/>
                    <a:pt x="152" y="78"/>
                    <a:pt x="152" y="78"/>
                  </a:cubicBezTo>
                  <a:lnTo>
                    <a:pt x="152" y="166"/>
                  </a:lnTo>
                  <a:close/>
                  <a:moveTo>
                    <a:pt x="168" y="70"/>
                  </a:moveTo>
                  <a:cubicBezTo>
                    <a:pt x="8" y="70"/>
                    <a:pt x="8" y="70"/>
                    <a:pt x="8" y="70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168" y="54"/>
                    <a:pt x="168" y="54"/>
                    <a:pt x="168" y="54"/>
                  </a:cubicBezTo>
                  <a:lnTo>
                    <a:pt x="168" y="70"/>
                  </a:lnTo>
                  <a:close/>
                  <a:moveTo>
                    <a:pt x="69" y="22"/>
                  </a:moveTo>
                  <a:cubicBezTo>
                    <a:pt x="62" y="18"/>
                    <a:pt x="62" y="18"/>
                    <a:pt x="62" y="18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65" y="29"/>
                    <a:pt x="65" y="29"/>
                    <a:pt x="65" y="29"/>
                  </a:cubicBezTo>
                  <a:lnTo>
                    <a:pt x="69" y="22"/>
                  </a:lnTo>
                  <a:close/>
                  <a:moveTo>
                    <a:pt x="61" y="36"/>
                  </a:moveTo>
                  <a:cubicBezTo>
                    <a:pt x="54" y="32"/>
                    <a:pt x="54" y="32"/>
                    <a:pt x="54" y="32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7" y="43"/>
                    <a:pt x="57" y="43"/>
                    <a:pt x="57" y="43"/>
                  </a:cubicBezTo>
                  <a:lnTo>
                    <a:pt x="61" y="36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0C6D47DF-3F77-4235-837A-40414E8D13FC}"/>
              </a:ext>
            </a:extLst>
          </p:cNvPr>
          <p:cNvGrpSpPr/>
          <p:nvPr/>
        </p:nvGrpSpPr>
        <p:grpSpPr>
          <a:xfrm>
            <a:off x="4464866" y="2051622"/>
            <a:ext cx="1096645" cy="1096645"/>
            <a:chOff x="4493895" y="1787525"/>
            <a:chExt cx="1096645" cy="1096645"/>
          </a:xfrm>
        </p:grpSpPr>
        <p:sp>
          <p:nvSpPr>
            <p:cNvPr id="13" name="Oval 5"/>
            <p:cNvSpPr/>
            <p:nvPr/>
          </p:nvSpPr>
          <p:spPr bwMode="auto">
            <a:xfrm rot="18900000">
              <a:off x="4493895" y="1787525"/>
              <a:ext cx="1096645" cy="1096645"/>
            </a:xfrm>
            <a:prstGeom prst="ellipse">
              <a:avLst/>
            </a:pr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sym typeface="FZHei-B01S" panose="02010601030101010101" pitchFamily="2" charset="-122"/>
              </a:endParaRPr>
            </a:p>
          </p:txBody>
        </p:sp>
        <p:sp>
          <p:nvSpPr>
            <p:cNvPr id="20" name="Freeform: Shape 12"/>
            <p:cNvSpPr/>
            <p:nvPr/>
          </p:nvSpPr>
          <p:spPr bwMode="auto">
            <a:xfrm>
              <a:off x="4867275" y="2122170"/>
              <a:ext cx="350520" cy="428625"/>
            </a:xfrm>
            <a:custGeom>
              <a:avLst/>
              <a:gdLst>
                <a:gd name="T0" fmla="*/ 48 w 144"/>
                <a:gd name="T1" fmla="*/ 0 h 176"/>
                <a:gd name="T2" fmla="*/ 32 w 144"/>
                <a:gd name="T3" fmla="*/ 20 h 176"/>
                <a:gd name="T4" fmla="*/ 40 w 144"/>
                <a:gd name="T5" fmla="*/ 20 h 176"/>
                <a:gd name="T6" fmla="*/ 48 w 144"/>
                <a:gd name="T7" fmla="*/ 8 h 176"/>
                <a:gd name="T8" fmla="*/ 136 w 144"/>
                <a:gd name="T9" fmla="*/ 16 h 176"/>
                <a:gd name="T10" fmla="*/ 128 w 144"/>
                <a:gd name="T11" fmla="*/ 136 h 176"/>
                <a:gd name="T12" fmla="*/ 120 w 144"/>
                <a:gd name="T13" fmla="*/ 140 h 176"/>
                <a:gd name="T14" fmla="*/ 128 w 144"/>
                <a:gd name="T15" fmla="*/ 144 h 176"/>
                <a:gd name="T16" fmla="*/ 144 w 144"/>
                <a:gd name="T17" fmla="*/ 16 h 176"/>
                <a:gd name="T18" fmla="*/ 44 w 144"/>
                <a:gd name="T19" fmla="*/ 128 h 176"/>
                <a:gd name="T20" fmla="*/ 24 w 144"/>
                <a:gd name="T21" fmla="*/ 132 h 176"/>
                <a:gd name="T22" fmla="*/ 44 w 144"/>
                <a:gd name="T23" fmla="*/ 136 h 176"/>
                <a:gd name="T24" fmla="*/ 44 w 144"/>
                <a:gd name="T25" fmla="*/ 128 h 176"/>
                <a:gd name="T26" fmla="*/ 28 w 144"/>
                <a:gd name="T27" fmla="*/ 144 h 176"/>
                <a:gd name="T28" fmla="*/ 28 w 144"/>
                <a:gd name="T29" fmla="*/ 152 h 176"/>
                <a:gd name="T30" fmla="*/ 40 w 144"/>
                <a:gd name="T31" fmla="*/ 148 h 176"/>
                <a:gd name="T32" fmla="*/ 96 w 144"/>
                <a:gd name="T33" fmla="*/ 32 h 176"/>
                <a:gd name="T34" fmla="*/ 0 w 144"/>
                <a:gd name="T35" fmla="*/ 48 h 176"/>
                <a:gd name="T36" fmla="*/ 16 w 144"/>
                <a:gd name="T37" fmla="*/ 176 h 176"/>
                <a:gd name="T38" fmla="*/ 112 w 144"/>
                <a:gd name="T39" fmla="*/ 160 h 176"/>
                <a:gd name="T40" fmla="*/ 96 w 144"/>
                <a:gd name="T41" fmla="*/ 32 h 176"/>
                <a:gd name="T42" fmla="*/ 96 w 144"/>
                <a:gd name="T43" fmla="*/ 168 h 176"/>
                <a:gd name="T44" fmla="*/ 8 w 144"/>
                <a:gd name="T45" fmla="*/ 160 h 176"/>
                <a:gd name="T46" fmla="*/ 45 w 144"/>
                <a:gd name="T47" fmla="*/ 72 h 176"/>
                <a:gd name="T48" fmla="*/ 67 w 144"/>
                <a:gd name="T49" fmla="*/ 72 h 176"/>
                <a:gd name="T50" fmla="*/ 104 w 144"/>
                <a:gd name="T51" fmla="*/ 160 h 176"/>
                <a:gd name="T52" fmla="*/ 56 w 144"/>
                <a:gd name="T53" fmla="*/ 64 h 176"/>
                <a:gd name="T54" fmla="*/ 56 w 144"/>
                <a:gd name="T55" fmla="*/ 72 h 176"/>
                <a:gd name="T56" fmla="*/ 104 w 144"/>
                <a:gd name="T57" fmla="*/ 50 h 176"/>
                <a:gd name="T58" fmla="*/ 56 w 144"/>
                <a:gd name="T59" fmla="*/ 56 h 176"/>
                <a:gd name="T60" fmla="*/ 8 w 144"/>
                <a:gd name="T61" fmla="*/ 50 h 176"/>
                <a:gd name="T62" fmla="*/ 16 w 144"/>
                <a:gd name="T63" fmla="*/ 40 h 176"/>
                <a:gd name="T64" fmla="*/ 104 w 144"/>
                <a:gd name="T65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4" h="176">
                  <a:moveTo>
                    <a:pt x="12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39" y="0"/>
                    <a:pt x="32" y="7"/>
                    <a:pt x="32" y="16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4" y="24"/>
                    <a:pt x="36" y="24"/>
                  </a:cubicBezTo>
                  <a:cubicBezTo>
                    <a:pt x="38" y="24"/>
                    <a:pt x="40" y="22"/>
                    <a:pt x="40" y="20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44" y="8"/>
                    <a:pt x="48" y="8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32" y="8"/>
                    <a:pt x="136" y="12"/>
                    <a:pt x="136" y="16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36" y="132"/>
                    <a:pt x="132" y="136"/>
                    <a:pt x="128" y="136"/>
                  </a:cubicBezTo>
                  <a:cubicBezTo>
                    <a:pt x="124" y="136"/>
                    <a:pt x="124" y="136"/>
                    <a:pt x="124" y="136"/>
                  </a:cubicBezTo>
                  <a:cubicBezTo>
                    <a:pt x="122" y="136"/>
                    <a:pt x="120" y="138"/>
                    <a:pt x="120" y="140"/>
                  </a:cubicBezTo>
                  <a:cubicBezTo>
                    <a:pt x="120" y="142"/>
                    <a:pt x="122" y="144"/>
                    <a:pt x="124" y="144"/>
                  </a:cubicBezTo>
                  <a:cubicBezTo>
                    <a:pt x="128" y="144"/>
                    <a:pt x="128" y="144"/>
                    <a:pt x="128" y="144"/>
                  </a:cubicBezTo>
                  <a:cubicBezTo>
                    <a:pt x="137" y="144"/>
                    <a:pt x="144" y="137"/>
                    <a:pt x="144" y="128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moveTo>
                    <a:pt x="44" y="128"/>
                  </a:moveTo>
                  <a:cubicBezTo>
                    <a:pt x="28" y="128"/>
                    <a:pt x="28" y="128"/>
                    <a:pt x="28" y="128"/>
                  </a:cubicBezTo>
                  <a:cubicBezTo>
                    <a:pt x="26" y="128"/>
                    <a:pt x="24" y="130"/>
                    <a:pt x="24" y="132"/>
                  </a:cubicBezTo>
                  <a:cubicBezTo>
                    <a:pt x="24" y="134"/>
                    <a:pt x="26" y="136"/>
                    <a:pt x="28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6" y="136"/>
                    <a:pt x="48" y="134"/>
                    <a:pt x="48" y="132"/>
                  </a:cubicBezTo>
                  <a:cubicBezTo>
                    <a:pt x="48" y="130"/>
                    <a:pt x="46" y="128"/>
                    <a:pt x="44" y="128"/>
                  </a:cubicBezTo>
                  <a:moveTo>
                    <a:pt x="36" y="144"/>
                  </a:moveTo>
                  <a:cubicBezTo>
                    <a:pt x="28" y="144"/>
                    <a:pt x="28" y="144"/>
                    <a:pt x="28" y="144"/>
                  </a:cubicBezTo>
                  <a:cubicBezTo>
                    <a:pt x="26" y="144"/>
                    <a:pt x="24" y="146"/>
                    <a:pt x="24" y="148"/>
                  </a:cubicBezTo>
                  <a:cubicBezTo>
                    <a:pt x="24" y="150"/>
                    <a:pt x="26" y="152"/>
                    <a:pt x="28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8" y="152"/>
                    <a:pt x="40" y="150"/>
                    <a:pt x="40" y="148"/>
                  </a:cubicBezTo>
                  <a:cubicBezTo>
                    <a:pt x="40" y="146"/>
                    <a:pt x="38" y="144"/>
                    <a:pt x="36" y="144"/>
                  </a:cubicBezTo>
                  <a:moveTo>
                    <a:pt x="96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7" y="32"/>
                    <a:pt x="0" y="39"/>
                    <a:pt x="0" y="4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9"/>
                    <a:pt x="7" y="176"/>
                    <a:pt x="16" y="176"/>
                  </a:cubicBezTo>
                  <a:cubicBezTo>
                    <a:pt x="96" y="176"/>
                    <a:pt x="96" y="176"/>
                    <a:pt x="96" y="176"/>
                  </a:cubicBezTo>
                  <a:cubicBezTo>
                    <a:pt x="105" y="176"/>
                    <a:pt x="112" y="169"/>
                    <a:pt x="112" y="160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39"/>
                    <a:pt x="105" y="32"/>
                    <a:pt x="96" y="32"/>
                  </a:cubicBezTo>
                  <a:moveTo>
                    <a:pt x="104" y="160"/>
                  </a:moveTo>
                  <a:cubicBezTo>
                    <a:pt x="104" y="164"/>
                    <a:pt x="100" y="168"/>
                    <a:pt x="9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2" y="168"/>
                    <a:pt x="8" y="164"/>
                    <a:pt x="8" y="1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8" y="67"/>
                    <a:pt x="29" y="71"/>
                    <a:pt x="45" y="72"/>
                  </a:cubicBezTo>
                  <a:cubicBezTo>
                    <a:pt x="46" y="76"/>
                    <a:pt x="51" y="80"/>
                    <a:pt x="56" y="80"/>
                  </a:cubicBezTo>
                  <a:cubicBezTo>
                    <a:pt x="61" y="80"/>
                    <a:pt x="66" y="76"/>
                    <a:pt x="67" y="72"/>
                  </a:cubicBezTo>
                  <a:cubicBezTo>
                    <a:pt x="83" y="71"/>
                    <a:pt x="94" y="67"/>
                    <a:pt x="104" y="60"/>
                  </a:cubicBezTo>
                  <a:lnTo>
                    <a:pt x="104" y="160"/>
                  </a:lnTo>
                  <a:close/>
                  <a:moveTo>
                    <a:pt x="52" y="68"/>
                  </a:moveTo>
                  <a:cubicBezTo>
                    <a:pt x="52" y="66"/>
                    <a:pt x="54" y="64"/>
                    <a:pt x="56" y="64"/>
                  </a:cubicBezTo>
                  <a:cubicBezTo>
                    <a:pt x="58" y="64"/>
                    <a:pt x="60" y="66"/>
                    <a:pt x="60" y="68"/>
                  </a:cubicBezTo>
                  <a:cubicBezTo>
                    <a:pt x="60" y="70"/>
                    <a:pt x="58" y="72"/>
                    <a:pt x="56" y="72"/>
                  </a:cubicBezTo>
                  <a:cubicBezTo>
                    <a:pt x="54" y="72"/>
                    <a:pt x="52" y="70"/>
                    <a:pt x="52" y="68"/>
                  </a:cubicBezTo>
                  <a:moveTo>
                    <a:pt x="104" y="50"/>
                  </a:moveTo>
                  <a:cubicBezTo>
                    <a:pt x="96" y="58"/>
                    <a:pt x="85" y="62"/>
                    <a:pt x="67" y="64"/>
                  </a:cubicBezTo>
                  <a:cubicBezTo>
                    <a:pt x="65" y="59"/>
                    <a:pt x="61" y="56"/>
                    <a:pt x="56" y="56"/>
                  </a:cubicBezTo>
                  <a:cubicBezTo>
                    <a:pt x="51" y="56"/>
                    <a:pt x="47" y="59"/>
                    <a:pt x="45" y="64"/>
                  </a:cubicBezTo>
                  <a:cubicBezTo>
                    <a:pt x="27" y="62"/>
                    <a:pt x="16" y="58"/>
                    <a:pt x="8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4"/>
                    <a:pt x="12" y="40"/>
                    <a:pt x="1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100" y="40"/>
                    <a:pt x="104" y="44"/>
                    <a:pt x="104" y="48"/>
                  </a:cubicBezTo>
                  <a:lnTo>
                    <a:pt x="104" y="5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FEBE0755-6414-48A5-903A-DCAF60F1DA34}"/>
              </a:ext>
            </a:extLst>
          </p:cNvPr>
          <p:cNvGrpSpPr/>
          <p:nvPr/>
        </p:nvGrpSpPr>
        <p:grpSpPr>
          <a:xfrm>
            <a:off x="4464866" y="4119182"/>
            <a:ext cx="1096645" cy="1096645"/>
            <a:chOff x="4493895" y="3855085"/>
            <a:chExt cx="1096645" cy="1096645"/>
          </a:xfrm>
        </p:grpSpPr>
        <p:sp>
          <p:nvSpPr>
            <p:cNvPr id="12" name="Oval 4"/>
            <p:cNvSpPr/>
            <p:nvPr/>
          </p:nvSpPr>
          <p:spPr bwMode="auto">
            <a:xfrm rot="18900000">
              <a:off x="4493895" y="3855085"/>
              <a:ext cx="1096645" cy="1096645"/>
            </a:xfrm>
            <a:prstGeom prst="ellipse">
              <a:avLst/>
            </a:pr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sym typeface="FZHei-B01S" panose="02010601030101010101" pitchFamily="2" charset="-122"/>
              </a:endParaRPr>
            </a:p>
          </p:txBody>
        </p:sp>
        <p:sp>
          <p:nvSpPr>
            <p:cNvPr id="21" name="Freeform: Shape 13"/>
            <p:cNvSpPr/>
            <p:nvPr/>
          </p:nvSpPr>
          <p:spPr bwMode="auto">
            <a:xfrm>
              <a:off x="4827905" y="4228465"/>
              <a:ext cx="428625" cy="350520"/>
            </a:xfrm>
            <a:custGeom>
              <a:avLst/>
              <a:gdLst>
                <a:gd name="T0" fmla="*/ 116 w 176"/>
                <a:gd name="T1" fmla="*/ 32 h 144"/>
                <a:gd name="T2" fmla="*/ 116 w 176"/>
                <a:gd name="T3" fmla="*/ 24 h 144"/>
                <a:gd name="T4" fmla="*/ 80 w 176"/>
                <a:gd name="T5" fmla="*/ 28 h 144"/>
                <a:gd name="T6" fmla="*/ 132 w 176"/>
                <a:gd name="T7" fmla="*/ 32 h 144"/>
                <a:gd name="T8" fmla="*/ 132 w 176"/>
                <a:gd name="T9" fmla="*/ 24 h 144"/>
                <a:gd name="T10" fmla="*/ 132 w 176"/>
                <a:gd name="T11" fmla="*/ 32 h 144"/>
                <a:gd name="T12" fmla="*/ 152 w 176"/>
                <a:gd name="T13" fmla="*/ 28 h 144"/>
                <a:gd name="T14" fmla="*/ 144 w 176"/>
                <a:gd name="T15" fmla="*/ 28 h 144"/>
                <a:gd name="T16" fmla="*/ 148 w 176"/>
                <a:gd name="T17" fmla="*/ 64 h 144"/>
                <a:gd name="T18" fmla="*/ 112 w 176"/>
                <a:gd name="T19" fmla="*/ 68 h 144"/>
                <a:gd name="T20" fmla="*/ 148 w 176"/>
                <a:gd name="T21" fmla="*/ 72 h 144"/>
                <a:gd name="T22" fmla="*/ 148 w 176"/>
                <a:gd name="T23" fmla="*/ 64 h 144"/>
                <a:gd name="T24" fmla="*/ 116 w 176"/>
                <a:gd name="T25" fmla="*/ 80 h 144"/>
                <a:gd name="T26" fmla="*/ 116 w 176"/>
                <a:gd name="T27" fmla="*/ 88 h 144"/>
                <a:gd name="T28" fmla="*/ 152 w 176"/>
                <a:gd name="T29" fmla="*/ 84 h 144"/>
                <a:gd name="T30" fmla="*/ 148 w 176"/>
                <a:gd name="T31" fmla="*/ 48 h 144"/>
                <a:gd name="T32" fmla="*/ 112 w 176"/>
                <a:gd name="T33" fmla="*/ 52 h 144"/>
                <a:gd name="T34" fmla="*/ 148 w 176"/>
                <a:gd name="T35" fmla="*/ 56 h 144"/>
                <a:gd name="T36" fmla="*/ 148 w 176"/>
                <a:gd name="T37" fmla="*/ 48 h 144"/>
                <a:gd name="T38" fmla="*/ 72 w 176"/>
                <a:gd name="T39" fmla="*/ 28 h 144"/>
                <a:gd name="T40" fmla="*/ 64 w 176"/>
                <a:gd name="T41" fmla="*/ 28 h 144"/>
                <a:gd name="T42" fmla="*/ 52 w 176"/>
                <a:gd name="T43" fmla="*/ 104 h 144"/>
                <a:gd name="T44" fmla="*/ 152 w 176"/>
                <a:gd name="T45" fmla="*/ 100 h 144"/>
                <a:gd name="T46" fmla="*/ 52 w 176"/>
                <a:gd name="T47" fmla="*/ 96 h 144"/>
                <a:gd name="T48" fmla="*/ 52 w 176"/>
                <a:gd name="T49" fmla="*/ 104 h 144"/>
                <a:gd name="T50" fmla="*/ 148 w 176"/>
                <a:gd name="T51" fmla="*/ 120 h 144"/>
                <a:gd name="T52" fmla="*/ 148 w 176"/>
                <a:gd name="T53" fmla="*/ 112 h 144"/>
                <a:gd name="T54" fmla="*/ 48 w 176"/>
                <a:gd name="T55" fmla="*/ 116 h 144"/>
                <a:gd name="T56" fmla="*/ 168 w 176"/>
                <a:gd name="T57" fmla="*/ 0 h 144"/>
                <a:gd name="T58" fmla="*/ 24 w 176"/>
                <a:gd name="T59" fmla="*/ 8 h 144"/>
                <a:gd name="T60" fmla="*/ 8 w 176"/>
                <a:gd name="T61" fmla="*/ 24 h 144"/>
                <a:gd name="T62" fmla="*/ 0 w 176"/>
                <a:gd name="T63" fmla="*/ 120 h 144"/>
                <a:gd name="T64" fmla="*/ 168 w 176"/>
                <a:gd name="T65" fmla="*/ 144 h 144"/>
                <a:gd name="T66" fmla="*/ 176 w 176"/>
                <a:gd name="T67" fmla="*/ 8 h 144"/>
                <a:gd name="T68" fmla="*/ 168 w 176"/>
                <a:gd name="T69" fmla="*/ 136 h 144"/>
                <a:gd name="T70" fmla="*/ 8 w 176"/>
                <a:gd name="T71" fmla="*/ 120 h 144"/>
                <a:gd name="T72" fmla="*/ 24 w 176"/>
                <a:gd name="T73" fmla="*/ 32 h 144"/>
                <a:gd name="T74" fmla="*/ 28 w 176"/>
                <a:gd name="T75" fmla="*/ 120 h 144"/>
                <a:gd name="T76" fmla="*/ 32 w 176"/>
                <a:gd name="T77" fmla="*/ 8 h 144"/>
                <a:gd name="T78" fmla="*/ 168 w 176"/>
                <a:gd name="T79" fmla="*/ 136 h 144"/>
                <a:gd name="T80" fmla="*/ 56 w 176"/>
                <a:gd name="T81" fmla="*/ 28 h 144"/>
                <a:gd name="T82" fmla="*/ 48 w 176"/>
                <a:gd name="T83" fmla="*/ 28 h 144"/>
                <a:gd name="T84" fmla="*/ 52 w 176"/>
                <a:gd name="T85" fmla="*/ 88 h 144"/>
                <a:gd name="T86" fmla="*/ 96 w 176"/>
                <a:gd name="T87" fmla="*/ 84 h 144"/>
                <a:gd name="T88" fmla="*/ 92 w 176"/>
                <a:gd name="T89" fmla="*/ 48 h 144"/>
                <a:gd name="T90" fmla="*/ 48 w 176"/>
                <a:gd name="T91" fmla="*/ 52 h 144"/>
                <a:gd name="T92" fmla="*/ 52 w 176"/>
                <a:gd name="T93" fmla="*/ 88 h 144"/>
                <a:gd name="T94" fmla="*/ 88 w 176"/>
                <a:gd name="T95" fmla="*/ 56 h 144"/>
                <a:gd name="T96" fmla="*/ 56 w 176"/>
                <a:gd name="T97" fmla="*/ 8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6" h="144">
                  <a:moveTo>
                    <a:pt x="84" y="32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18" y="32"/>
                    <a:pt x="120" y="30"/>
                    <a:pt x="120" y="28"/>
                  </a:cubicBezTo>
                  <a:cubicBezTo>
                    <a:pt x="120" y="26"/>
                    <a:pt x="118" y="24"/>
                    <a:pt x="116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2" y="24"/>
                    <a:pt x="80" y="26"/>
                    <a:pt x="80" y="28"/>
                  </a:cubicBezTo>
                  <a:cubicBezTo>
                    <a:pt x="80" y="30"/>
                    <a:pt x="82" y="32"/>
                    <a:pt x="84" y="32"/>
                  </a:cubicBezTo>
                  <a:moveTo>
                    <a:pt x="132" y="32"/>
                  </a:moveTo>
                  <a:cubicBezTo>
                    <a:pt x="134" y="32"/>
                    <a:pt x="136" y="30"/>
                    <a:pt x="136" y="28"/>
                  </a:cubicBezTo>
                  <a:cubicBezTo>
                    <a:pt x="136" y="26"/>
                    <a:pt x="134" y="24"/>
                    <a:pt x="132" y="24"/>
                  </a:cubicBezTo>
                  <a:cubicBezTo>
                    <a:pt x="130" y="24"/>
                    <a:pt x="128" y="26"/>
                    <a:pt x="128" y="28"/>
                  </a:cubicBezTo>
                  <a:cubicBezTo>
                    <a:pt x="128" y="30"/>
                    <a:pt x="130" y="32"/>
                    <a:pt x="132" y="32"/>
                  </a:cubicBezTo>
                  <a:moveTo>
                    <a:pt x="148" y="32"/>
                  </a:moveTo>
                  <a:cubicBezTo>
                    <a:pt x="150" y="32"/>
                    <a:pt x="152" y="30"/>
                    <a:pt x="152" y="28"/>
                  </a:cubicBezTo>
                  <a:cubicBezTo>
                    <a:pt x="152" y="26"/>
                    <a:pt x="150" y="24"/>
                    <a:pt x="148" y="24"/>
                  </a:cubicBezTo>
                  <a:cubicBezTo>
                    <a:pt x="146" y="24"/>
                    <a:pt x="144" y="26"/>
                    <a:pt x="144" y="28"/>
                  </a:cubicBezTo>
                  <a:cubicBezTo>
                    <a:pt x="144" y="30"/>
                    <a:pt x="146" y="32"/>
                    <a:pt x="148" y="32"/>
                  </a:cubicBezTo>
                  <a:moveTo>
                    <a:pt x="148" y="64"/>
                  </a:moveTo>
                  <a:cubicBezTo>
                    <a:pt x="116" y="64"/>
                    <a:pt x="116" y="64"/>
                    <a:pt x="116" y="64"/>
                  </a:cubicBezTo>
                  <a:cubicBezTo>
                    <a:pt x="114" y="64"/>
                    <a:pt x="112" y="66"/>
                    <a:pt x="112" y="68"/>
                  </a:cubicBezTo>
                  <a:cubicBezTo>
                    <a:pt x="112" y="70"/>
                    <a:pt x="114" y="72"/>
                    <a:pt x="116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50" y="72"/>
                    <a:pt x="152" y="70"/>
                    <a:pt x="152" y="68"/>
                  </a:cubicBezTo>
                  <a:cubicBezTo>
                    <a:pt x="152" y="66"/>
                    <a:pt x="150" y="64"/>
                    <a:pt x="148" y="64"/>
                  </a:cubicBezTo>
                  <a:moveTo>
                    <a:pt x="148" y="80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14" y="80"/>
                    <a:pt x="112" y="82"/>
                    <a:pt x="112" y="84"/>
                  </a:cubicBezTo>
                  <a:cubicBezTo>
                    <a:pt x="112" y="86"/>
                    <a:pt x="114" y="88"/>
                    <a:pt x="116" y="88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150" y="88"/>
                    <a:pt x="152" y="86"/>
                    <a:pt x="152" y="84"/>
                  </a:cubicBezTo>
                  <a:cubicBezTo>
                    <a:pt x="152" y="82"/>
                    <a:pt x="150" y="80"/>
                    <a:pt x="148" y="80"/>
                  </a:cubicBezTo>
                  <a:moveTo>
                    <a:pt x="148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2" y="50"/>
                    <a:pt x="112" y="52"/>
                  </a:cubicBezTo>
                  <a:cubicBezTo>
                    <a:pt x="112" y="54"/>
                    <a:pt x="114" y="56"/>
                    <a:pt x="116" y="56"/>
                  </a:cubicBezTo>
                  <a:cubicBezTo>
                    <a:pt x="148" y="56"/>
                    <a:pt x="148" y="56"/>
                    <a:pt x="148" y="56"/>
                  </a:cubicBezTo>
                  <a:cubicBezTo>
                    <a:pt x="150" y="56"/>
                    <a:pt x="152" y="54"/>
                    <a:pt x="152" y="52"/>
                  </a:cubicBezTo>
                  <a:cubicBezTo>
                    <a:pt x="152" y="50"/>
                    <a:pt x="150" y="48"/>
                    <a:pt x="148" y="48"/>
                  </a:cubicBezTo>
                  <a:moveTo>
                    <a:pt x="68" y="32"/>
                  </a:moveTo>
                  <a:cubicBezTo>
                    <a:pt x="70" y="32"/>
                    <a:pt x="72" y="30"/>
                    <a:pt x="72" y="28"/>
                  </a:cubicBezTo>
                  <a:cubicBezTo>
                    <a:pt x="72" y="26"/>
                    <a:pt x="70" y="24"/>
                    <a:pt x="68" y="24"/>
                  </a:cubicBezTo>
                  <a:cubicBezTo>
                    <a:pt x="66" y="24"/>
                    <a:pt x="64" y="26"/>
                    <a:pt x="64" y="28"/>
                  </a:cubicBezTo>
                  <a:cubicBezTo>
                    <a:pt x="64" y="30"/>
                    <a:pt x="66" y="32"/>
                    <a:pt x="68" y="32"/>
                  </a:cubicBezTo>
                  <a:moveTo>
                    <a:pt x="52" y="104"/>
                  </a:moveTo>
                  <a:cubicBezTo>
                    <a:pt x="148" y="104"/>
                    <a:pt x="148" y="104"/>
                    <a:pt x="148" y="104"/>
                  </a:cubicBezTo>
                  <a:cubicBezTo>
                    <a:pt x="150" y="104"/>
                    <a:pt x="152" y="102"/>
                    <a:pt x="152" y="100"/>
                  </a:cubicBezTo>
                  <a:cubicBezTo>
                    <a:pt x="152" y="98"/>
                    <a:pt x="150" y="96"/>
                    <a:pt x="148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0" y="96"/>
                    <a:pt x="48" y="98"/>
                    <a:pt x="48" y="100"/>
                  </a:cubicBezTo>
                  <a:cubicBezTo>
                    <a:pt x="48" y="102"/>
                    <a:pt x="50" y="104"/>
                    <a:pt x="52" y="104"/>
                  </a:cubicBezTo>
                  <a:moveTo>
                    <a:pt x="52" y="120"/>
                  </a:moveTo>
                  <a:cubicBezTo>
                    <a:pt x="148" y="120"/>
                    <a:pt x="148" y="120"/>
                    <a:pt x="148" y="120"/>
                  </a:cubicBezTo>
                  <a:cubicBezTo>
                    <a:pt x="150" y="120"/>
                    <a:pt x="152" y="118"/>
                    <a:pt x="152" y="116"/>
                  </a:cubicBezTo>
                  <a:cubicBezTo>
                    <a:pt x="152" y="114"/>
                    <a:pt x="150" y="112"/>
                    <a:pt x="148" y="112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50" y="112"/>
                    <a:pt x="48" y="114"/>
                    <a:pt x="48" y="116"/>
                  </a:cubicBezTo>
                  <a:cubicBezTo>
                    <a:pt x="48" y="118"/>
                    <a:pt x="50" y="120"/>
                    <a:pt x="52" y="120"/>
                  </a:cubicBezTo>
                  <a:moveTo>
                    <a:pt x="16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4" y="4"/>
                    <a:pt x="24" y="8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0" y="28"/>
                    <a:pt x="0" y="3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33"/>
                    <a:pt x="11" y="144"/>
                    <a:pt x="24" y="144"/>
                  </a:cubicBezTo>
                  <a:cubicBezTo>
                    <a:pt x="168" y="144"/>
                    <a:pt x="168" y="144"/>
                    <a:pt x="168" y="144"/>
                  </a:cubicBezTo>
                  <a:cubicBezTo>
                    <a:pt x="172" y="144"/>
                    <a:pt x="176" y="140"/>
                    <a:pt x="176" y="136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176" y="4"/>
                    <a:pt x="172" y="0"/>
                    <a:pt x="168" y="0"/>
                  </a:cubicBezTo>
                  <a:moveTo>
                    <a:pt x="168" y="136"/>
                  </a:moveTo>
                  <a:cubicBezTo>
                    <a:pt x="24" y="136"/>
                    <a:pt x="24" y="136"/>
                    <a:pt x="24" y="136"/>
                  </a:cubicBezTo>
                  <a:cubicBezTo>
                    <a:pt x="15" y="136"/>
                    <a:pt x="8" y="129"/>
                    <a:pt x="8" y="120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16"/>
                    <a:pt x="24" y="116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30" y="120"/>
                    <a:pt x="32" y="118"/>
                    <a:pt x="32" y="116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168" y="8"/>
                    <a:pt x="168" y="8"/>
                    <a:pt x="168" y="8"/>
                  </a:cubicBezTo>
                  <a:lnTo>
                    <a:pt x="168" y="136"/>
                  </a:lnTo>
                  <a:close/>
                  <a:moveTo>
                    <a:pt x="52" y="32"/>
                  </a:moveTo>
                  <a:cubicBezTo>
                    <a:pt x="54" y="32"/>
                    <a:pt x="56" y="30"/>
                    <a:pt x="56" y="28"/>
                  </a:cubicBezTo>
                  <a:cubicBezTo>
                    <a:pt x="56" y="26"/>
                    <a:pt x="54" y="24"/>
                    <a:pt x="52" y="24"/>
                  </a:cubicBezTo>
                  <a:cubicBezTo>
                    <a:pt x="50" y="24"/>
                    <a:pt x="48" y="26"/>
                    <a:pt x="48" y="28"/>
                  </a:cubicBezTo>
                  <a:cubicBezTo>
                    <a:pt x="48" y="30"/>
                    <a:pt x="50" y="32"/>
                    <a:pt x="52" y="32"/>
                  </a:cubicBezTo>
                  <a:moveTo>
                    <a:pt x="52" y="88"/>
                  </a:moveTo>
                  <a:cubicBezTo>
                    <a:pt x="92" y="88"/>
                    <a:pt x="92" y="88"/>
                    <a:pt x="92" y="88"/>
                  </a:cubicBezTo>
                  <a:cubicBezTo>
                    <a:pt x="94" y="88"/>
                    <a:pt x="96" y="86"/>
                    <a:pt x="96" y="84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0"/>
                    <a:pt x="94" y="48"/>
                    <a:pt x="9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0" y="48"/>
                    <a:pt x="48" y="50"/>
                    <a:pt x="48" y="52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8" y="86"/>
                    <a:pt x="50" y="88"/>
                    <a:pt x="52" y="88"/>
                  </a:cubicBezTo>
                  <a:moveTo>
                    <a:pt x="56" y="56"/>
                  </a:moveTo>
                  <a:cubicBezTo>
                    <a:pt x="88" y="56"/>
                    <a:pt x="88" y="56"/>
                    <a:pt x="88" y="56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56" y="80"/>
                    <a:pt x="56" y="80"/>
                    <a:pt x="56" y="80"/>
                  </a:cubicBezTo>
                  <a:lnTo>
                    <a:pt x="56" y="56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83D92786-87C7-4B90-A4F4-FF4A298BABC9}"/>
              </a:ext>
            </a:extLst>
          </p:cNvPr>
          <p:cNvGrpSpPr/>
          <p:nvPr/>
        </p:nvGrpSpPr>
        <p:grpSpPr>
          <a:xfrm>
            <a:off x="6531791" y="4119182"/>
            <a:ext cx="1096645" cy="1096645"/>
            <a:chOff x="6560820" y="3855085"/>
            <a:chExt cx="1096645" cy="1096645"/>
          </a:xfrm>
        </p:grpSpPr>
        <p:sp>
          <p:nvSpPr>
            <p:cNvPr id="3" name="Freeform: Shape 2"/>
            <p:cNvSpPr/>
            <p:nvPr/>
          </p:nvSpPr>
          <p:spPr bwMode="auto">
            <a:xfrm rot="18900000">
              <a:off x="6560820" y="3855085"/>
              <a:ext cx="1096645" cy="1096645"/>
            </a:xfrm>
            <a:custGeom>
              <a:avLst/>
              <a:gdLst>
                <a:gd name="T0" fmla="*/ 12 w 1087"/>
                <a:gd name="T1" fmla="*/ 520 h 1087"/>
                <a:gd name="T2" fmla="*/ 566 w 1087"/>
                <a:gd name="T3" fmla="*/ 13 h 1087"/>
                <a:gd name="T4" fmla="*/ 1074 w 1087"/>
                <a:gd name="T5" fmla="*/ 567 h 1087"/>
                <a:gd name="T6" fmla="*/ 520 w 1087"/>
                <a:gd name="T7" fmla="*/ 1074 h 1087"/>
                <a:gd name="T8" fmla="*/ 12 w 1087"/>
                <a:gd name="T9" fmla="*/ 52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7" h="1087">
                  <a:moveTo>
                    <a:pt x="12" y="520"/>
                  </a:moveTo>
                  <a:cubicBezTo>
                    <a:pt x="25" y="227"/>
                    <a:pt x="273" y="0"/>
                    <a:pt x="566" y="13"/>
                  </a:cubicBezTo>
                  <a:cubicBezTo>
                    <a:pt x="859" y="25"/>
                    <a:pt x="1087" y="273"/>
                    <a:pt x="1074" y="567"/>
                  </a:cubicBezTo>
                  <a:cubicBezTo>
                    <a:pt x="1061" y="860"/>
                    <a:pt x="813" y="1087"/>
                    <a:pt x="520" y="1074"/>
                  </a:cubicBezTo>
                  <a:cubicBezTo>
                    <a:pt x="227" y="1062"/>
                    <a:pt x="0" y="814"/>
                    <a:pt x="12" y="520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sym typeface="FZHei-B01S" panose="02010601030101010101" pitchFamily="2" charset="-122"/>
              </a:endParaRPr>
            </a:p>
          </p:txBody>
        </p:sp>
        <p:sp>
          <p:nvSpPr>
            <p:cNvPr id="22" name="Freeform: Shape 14"/>
            <p:cNvSpPr/>
            <p:nvPr/>
          </p:nvSpPr>
          <p:spPr bwMode="auto">
            <a:xfrm>
              <a:off x="6894830" y="4228465"/>
              <a:ext cx="428625" cy="350520"/>
            </a:xfrm>
            <a:custGeom>
              <a:avLst/>
              <a:gdLst>
                <a:gd name="T0" fmla="*/ 36 w 176"/>
                <a:gd name="T1" fmla="*/ 88 h 144"/>
                <a:gd name="T2" fmla="*/ 32 w 176"/>
                <a:gd name="T3" fmla="*/ 116 h 144"/>
                <a:gd name="T4" fmla="*/ 60 w 176"/>
                <a:gd name="T5" fmla="*/ 120 h 144"/>
                <a:gd name="T6" fmla="*/ 64 w 176"/>
                <a:gd name="T7" fmla="*/ 92 h 144"/>
                <a:gd name="T8" fmla="*/ 56 w 176"/>
                <a:gd name="T9" fmla="*/ 112 h 144"/>
                <a:gd name="T10" fmla="*/ 40 w 176"/>
                <a:gd name="T11" fmla="*/ 96 h 144"/>
                <a:gd name="T12" fmla="*/ 56 w 176"/>
                <a:gd name="T13" fmla="*/ 112 h 144"/>
                <a:gd name="T14" fmla="*/ 116 w 176"/>
                <a:gd name="T15" fmla="*/ 88 h 144"/>
                <a:gd name="T16" fmla="*/ 112 w 176"/>
                <a:gd name="T17" fmla="*/ 116 h 144"/>
                <a:gd name="T18" fmla="*/ 140 w 176"/>
                <a:gd name="T19" fmla="*/ 120 h 144"/>
                <a:gd name="T20" fmla="*/ 144 w 176"/>
                <a:gd name="T21" fmla="*/ 92 h 144"/>
                <a:gd name="T22" fmla="*/ 136 w 176"/>
                <a:gd name="T23" fmla="*/ 112 h 144"/>
                <a:gd name="T24" fmla="*/ 120 w 176"/>
                <a:gd name="T25" fmla="*/ 96 h 144"/>
                <a:gd name="T26" fmla="*/ 136 w 176"/>
                <a:gd name="T27" fmla="*/ 112 h 144"/>
                <a:gd name="T28" fmla="*/ 168 w 176"/>
                <a:gd name="T29" fmla="*/ 136 h 144"/>
                <a:gd name="T30" fmla="*/ 172 w 176"/>
                <a:gd name="T31" fmla="*/ 32 h 144"/>
                <a:gd name="T32" fmla="*/ 172 w 176"/>
                <a:gd name="T33" fmla="*/ 24 h 144"/>
                <a:gd name="T34" fmla="*/ 168 w 176"/>
                <a:gd name="T35" fmla="*/ 8 h 144"/>
                <a:gd name="T36" fmla="*/ 16 w 176"/>
                <a:gd name="T37" fmla="*/ 0 h 144"/>
                <a:gd name="T38" fmla="*/ 8 w 176"/>
                <a:gd name="T39" fmla="*/ 24 h 144"/>
                <a:gd name="T40" fmla="*/ 0 w 176"/>
                <a:gd name="T41" fmla="*/ 28 h 144"/>
                <a:gd name="T42" fmla="*/ 8 w 176"/>
                <a:gd name="T43" fmla="*/ 32 h 144"/>
                <a:gd name="T44" fmla="*/ 4 w 176"/>
                <a:gd name="T45" fmla="*/ 136 h 144"/>
                <a:gd name="T46" fmla="*/ 4 w 176"/>
                <a:gd name="T47" fmla="*/ 144 h 144"/>
                <a:gd name="T48" fmla="*/ 176 w 176"/>
                <a:gd name="T49" fmla="*/ 140 h 144"/>
                <a:gd name="T50" fmla="*/ 96 w 176"/>
                <a:gd name="T51" fmla="*/ 136 h 144"/>
                <a:gd name="T52" fmla="*/ 80 w 176"/>
                <a:gd name="T53" fmla="*/ 96 h 144"/>
                <a:gd name="T54" fmla="*/ 96 w 176"/>
                <a:gd name="T55" fmla="*/ 136 h 144"/>
                <a:gd name="T56" fmla="*/ 104 w 176"/>
                <a:gd name="T57" fmla="*/ 136 h 144"/>
                <a:gd name="T58" fmla="*/ 100 w 176"/>
                <a:gd name="T59" fmla="*/ 88 h 144"/>
                <a:gd name="T60" fmla="*/ 72 w 176"/>
                <a:gd name="T61" fmla="*/ 92 h 144"/>
                <a:gd name="T62" fmla="*/ 16 w 176"/>
                <a:gd name="T63" fmla="*/ 136 h 144"/>
                <a:gd name="T64" fmla="*/ 28 w 176"/>
                <a:gd name="T65" fmla="*/ 56 h 144"/>
                <a:gd name="T66" fmla="*/ 52 w 176"/>
                <a:gd name="T67" fmla="*/ 56 h 144"/>
                <a:gd name="T68" fmla="*/ 76 w 176"/>
                <a:gd name="T69" fmla="*/ 56 h 144"/>
                <a:gd name="T70" fmla="*/ 100 w 176"/>
                <a:gd name="T71" fmla="*/ 56 h 144"/>
                <a:gd name="T72" fmla="*/ 124 w 176"/>
                <a:gd name="T73" fmla="*/ 56 h 144"/>
                <a:gd name="T74" fmla="*/ 148 w 176"/>
                <a:gd name="T75" fmla="*/ 56 h 144"/>
                <a:gd name="T76" fmla="*/ 160 w 176"/>
                <a:gd name="T77" fmla="*/ 136 h 144"/>
                <a:gd name="T78" fmla="*/ 20 w 176"/>
                <a:gd name="T79" fmla="*/ 32 h 144"/>
                <a:gd name="T80" fmla="*/ 36 w 176"/>
                <a:gd name="T81" fmla="*/ 40 h 144"/>
                <a:gd name="T82" fmla="*/ 20 w 176"/>
                <a:gd name="T83" fmla="*/ 40 h 144"/>
                <a:gd name="T84" fmla="*/ 44 w 176"/>
                <a:gd name="T85" fmla="*/ 32 h 144"/>
                <a:gd name="T86" fmla="*/ 60 w 176"/>
                <a:gd name="T87" fmla="*/ 40 h 144"/>
                <a:gd name="T88" fmla="*/ 44 w 176"/>
                <a:gd name="T89" fmla="*/ 40 h 144"/>
                <a:gd name="T90" fmla="*/ 68 w 176"/>
                <a:gd name="T91" fmla="*/ 32 h 144"/>
                <a:gd name="T92" fmla="*/ 84 w 176"/>
                <a:gd name="T93" fmla="*/ 40 h 144"/>
                <a:gd name="T94" fmla="*/ 68 w 176"/>
                <a:gd name="T95" fmla="*/ 40 h 144"/>
                <a:gd name="T96" fmla="*/ 92 w 176"/>
                <a:gd name="T97" fmla="*/ 32 h 144"/>
                <a:gd name="T98" fmla="*/ 108 w 176"/>
                <a:gd name="T99" fmla="*/ 40 h 144"/>
                <a:gd name="T100" fmla="*/ 92 w 176"/>
                <a:gd name="T101" fmla="*/ 40 h 144"/>
                <a:gd name="T102" fmla="*/ 116 w 176"/>
                <a:gd name="T103" fmla="*/ 32 h 144"/>
                <a:gd name="T104" fmla="*/ 132 w 176"/>
                <a:gd name="T105" fmla="*/ 40 h 144"/>
                <a:gd name="T106" fmla="*/ 116 w 176"/>
                <a:gd name="T107" fmla="*/ 40 h 144"/>
                <a:gd name="T108" fmla="*/ 140 w 176"/>
                <a:gd name="T109" fmla="*/ 32 h 144"/>
                <a:gd name="T110" fmla="*/ 156 w 176"/>
                <a:gd name="T111" fmla="*/ 40 h 144"/>
                <a:gd name="T112" fmla="*/ 140 w 176"/>
                <a:gd name="T113" fmla="*/ 40 h 144"/>
                <a:gd name="T114" fmla="*/ 16 w 176"/>
                <a:gd name="T115" fmla="*/ 24 h 144"/>
                <a:gd name="T116" fmla="*/ 160 w 176"/>
                <a:gd name="T117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44">
                  <a:moveTo>
                    <a:pt x="60" y="88"/>
                  </a:moveTo>
                  <a:cubicBezTo>
                    <a:pt x="36" y="88"/>
                    <a:pt x="36" y="88"/>
                    <a:pt x="36" y="88"/>
                  </a:cubicBezTo>
                  <a:cubicBezTo>
                    <a:pt x="34" y="88"/>
                    <a:pt x="32" y="90"/>
                    <a:pt x="32" y="92"/>
                  </a:cubicBezTo>
                  <a:cubicBezTo>
                    <a:pt x="32" y="116"/>
                    <a:pt x="32" y="116"/>
                    <a:pt x="32" y="116"/>
                  </a:cubicBezTo>
                  <a:cubicBezTo>
                    <a:pt x="32" y="118"/>
                    <a:pt x="34" y="120"/>
                    <a:pt x="36" y="12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2" y="120"/>
                    <a:pt x="64" y="118"/>
                    <a:pt x="64" y="116"/>
                  </a:cubicBezTo>
                  <a:cubicBezTo>
                    <a:pt x="64" y="92"/>
                    <a:pt x="64" y="92"/>
                    <a:pt x="64" y="92"/>
                  </a:cubicBezTo>
                  <a:cubicBezTo>
                    <a:pt x="64" y="90"/>
                    <a:pt x="62" y="88"/>
                    <a:pt x="60" y="88"/>
                  </a:cubicBezTo>
                  <a:moveTo>
                    <a:pt x="56" y="112"/>
                  </a:moveTo>
                  <a:cubicBezTo>
                    <a:pt x="40" y="112"/>
                    <a:pt x="40" y="112"/>
                    <a:pt x="40" y="112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56" y="96"/>
                    <a:pt x="56" y="96"/>
                    <a:pt x="56" y="96"/>
                  </a:cubicBezTo>
                  <a:lnTo>
                    <a:pt x="56" y="112"/>
                  </a:lnTo>
                  <a:close/>
                  <a:moveTo>
                    <a:pt x="140" y="88"/>
                  </a:moveTo>
                  <a:cubicBezTo>
                    <a:pt x="116" y="88"/>
                    <a:pt x="116" y="88"/>
                    <a:pt x="116" y="88"/>
                  </a:cubicBezTo>
                  <a:cubicBezTo>
                    <a:pt x="114" y="88"/>
                    <a:pt x="112" y="90"/>
                    <a:pt x="112" y="92"/>
                  </a:cubicBezTo>
                  <a:cubicBezTo>
                    <a:pt x="112" y="116"/>
                    <a:pt x="112" y="116"/>
                    <a:pt x="112" y="116"/>
                  </a:cubicBezTo>
                  <a:cubicBezTo>
                    <a:pt x="112" y="118"/>
                    <a:pt x="114" y="120"/>
                    <a:pt x="116" y="120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42" y="120"/>
                    <a:pt x="144" y="118"/>
                    <a:pt x="144" y="116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4" y="90"/>
                    <a:pt x="142" y="88"/>
                    <a:pt x="140" y="88"/>
                  </a:cubicBezTo>
                  <a:moveTo>
                    <a:pt x="136" y="112"/>
                  </a:moveTo>
                  <a:cubicBezTo>
                    <a:pt x="120" y="112"/>
                    <a:pt x="120" y="112"/>
                    <a:pt x="120" y="112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36" y="96"/>
                    <a:pt x="136" y="96"/>
                    <a:pt x="136" y="96"/>
                  </a:cubicBezTo>
                  <a:lnTo>
                    <a:pt x="136" y="112"/>
                  </a:lnTo>
                  <a:close/>
                  <a:moveTo>
                    <a:pt x="172" y="136"/>
                  </a:moveTo>
                  <a:cubicBezTo>
                    <a:pt x="168" y="136"/>
                    <a:pt x="168" y="136"/>
                    <a:pt x="168" y="136"/>
                  </a:cubicBezTo>
                  <a:cubicBezTo>
                    <a:pt x="168" y="32"/>
                    <a:pt x="168" y="32"/>
                    <a:pt x="168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4" y="32"/>
                    <a:pt x="176" y="30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68" y="4"/>
                    <a:pt x="164" y="0"/>
                    <a:pt x="16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4"/>
                    <a:pt x="8" y="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2" y="136"/>
                    <a:pt x="0" y="138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4" y="144"/>
                    <a:pt x="176" y="142"/>
                    <a:pt x="176" y="140"/>
                  </a:cubicBezTo>
                  <a:cubicBezTo>
                    <a:pt x="176" y="138"/>
                    <a:pt x="174" y="136"/>
                    <a:pt x="172" y="136"/>
                  </a:cubicBezTo>
                  <a:moveTo>
                    <a:pt x="96" y="136"/>
                  </a:moveTo>
                  <a:cubicBezTo>
                    <a:pt x="80" y="136"/>
                    <a:pt x="80" y="136"/>
                    <a:pt x="80" y="13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96" y="96"/>
                    <a:pt x="96" y="96"/>
                    <a:pt x="96" y="96"/>
                  </a:cubicBezTo>
                  <a:lnTo>
                    <a:pt x="96" y="136"/>
                  </a:lnTo>
                  <a:close/>
                  <a:moveTo>
                    <a:pt x="160" y="136"/>
                  </a:moveTo>
                  <a:cubicBezTo>
                    <a:pt x="104" y="136"/>
                    <a:pt x="104" y="136"/>
                    <a:pt x="104" y="136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4" y="90"/>
                    <a:pt x="102" y="88"/>
                    <a:pt x="100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4" y="88"/>
                    <a:pt x="72" y="90"/>
                    <a:pt x="72" y="92"/>
                  </a:cubicBezTo>
                  <a:cubicBezTo>
                    <a:pt x="72" y="136"/>
                    <a:pt x="72" y="136"/>
                    <a:pt x="72" y="136"/>
                  </a:cubicBezTo>
                  <a:cubicBezTo>
                    <a:pt x="16" y="136"/>
                    <a:pt x="16" y="136"/>
                    <a:pt x="16" y="136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9" y="54"/>
                    <a:pt x="23" y="56"/>
                    <a:pt x="28" y="56"/>
                  </a:cubicBezTo>
                  <a:cubicBezTo>
                    <a:pt x="33" y="56"/>
                    <a:pt x="37" y="54"/>
                    <a:pt x="40" y="50"/>
                  </a:cubicBezTo>
                  <a:cubicBezTo>
                    <a:pt x="43" y="54"/>
                    <a:pt x="47" y="56"/>
                    <a:pt x="52" y="56"/>
                  </a:cubicBezTo>
                  <a:cubicBezTo>
                    <a:pt x="57" y="56"/>
                    <a:pt x="61" y="54"/>
                    <a:pt x="64" y="50"/>
                  </a:cubicBezTo>
                  <a:cubicBezTo>
                    <a:pt x="67" y="54"/>
                    <a:pt x="71" y="56"/>
                    <a:pt x="76" y="56"/>
                  </a:cubicBezTo>
                  <a:cubicBezTo>
                    <a:pt x="81" y="56"/>
                    <a:pt x="85" y="54"/>
                    <a:pt x="88" y="50"/>
                  </a:cubicBezTo>
                  <a:cubicBezTo>
                    <a:pt x="91" y="54"/>
                    <a:pt x="95" y="56"/>
                    <a:pt x="100" y="56"/>
                  </a:cubicBezTo>
                  <a:cubicBezTo>
                    <a:pt x="105" y="56"/>
                    <a:pt x="109" y="54"/>
                    <a:pt x="112" y="50"/>
                  </a:cubicBezTo>
                  <a:cubicBezTo>
                    <a:pt x="115" y="54"/>
                    <a:pt x="119" y="56"/>
                    <a:pt x="124" y="56"/>
                  </a:cubicBezTo>
                  <a:cubicBezTo>
                    <a:pt x="129" y="56"/>
                    <a:pt x="133" y="54"/>
                    <a:pt x="136" y="50"/>
                  </a:cubicBezTo>
                  <a:cubicBezTo>
                    <a:pt x="139" y="54"/>
                    <a:pt x="143" y="56"/>
                    <a:pt x="148" y="56"/>
                  </a:cubicBezTo>
                  <a:cubicBezTo>
                    <a:pt x="153" y="56"/>
                    <a:pt x="157" y="54"/>
                    <a:pt x="160" y="50"/>
                  </a:cubicBezTo>
                  <a:lnTo>
                    <a:pt x="160" y="136"/>
                  </a:lnTo>
                  <a:close/>
                  <a:moveTo>
                    <a:pt x="20" y="40"/>
                  </a:moveTo>
                  <a:cubicBezTo>
                    <a:pt x="20" y="32"/>
                    <a:pt x="20" y="32"/>
                    <a:pt x="20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4"/>
                    <a:pt x="32" y="48"/>
                    <a:pt x="28" y="48"/>
                  </a:cubicBezTo>
                  <a:cubicBezTo>
                    <a:pt x="24" y="48"/>
                    <a:pt x="20" y="44"/>
                    <a:pt x="20" y="40"/>
                  </a:cubicBezTo>
                  <a:moveTo>
                    <a:pt x="44" y="40"/>
                  </a:moveTo>
                  <a:cubicBezTo>
                    <a:pt x="44" y="32"/>
                    <a:pt x="44" y="32"/>
                    <a:pt x="44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4"/>
                    <a:pt x="56" y="48"/>
                    <a:pt x="52" y="48"/>
                  </a:cubicBezTo>
                  <a:cubicBezTo>
                    <a:pt x="48" y="48"/>
                    <a:pt x="44" y="44"/>
                    <a:pt x="44" y="40"/>
                  </a:cubicBezTo>
                  <a:moveTo>
                    <a:pt x="68" y="40"/>
                  </a:moveTo>
                  <a:cubicBezTo>
                    <a:pt x="68" y="32"/>
                    <a:pt x="68" y="32"/>
                    <a:pt x="68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4"/>
                    <a:pt x="80" y="48"/>
                    <a:pt x="76" y="48"/>
                  </a:cubicBezTo>
                  <a:cubicBezTo>
                    <a:pt x="72" y="48"/>
                    <a:pt x="68" y="44"/>
                    <a:pt x="68" y="40"/>
                  </a:cubicBezTo>
                  <a:moveTo>
                    <a:pt x="92" y="40"/>
                  </a:moveTo>
                  <a:cubicBezTo>
                    <a:pt x="92" y="32"/>
                    <a:pt x="92" y="32"/>
                    <a:pt x="92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4"/>
                    <a:pt x="104" y="48"/>
                    <a:pt x="100" y="48"/>
                  </a:cubicBezTo>
                  <a:cubicBezTo>
                    <a:pt x="96" y="48"/>
                    <a:pt x="92" y="44"/>
                    <a:pt x="92" y="40"/>
                  </a:cubicBezTo>
                  <a:moveTo>
                    <a:pt x="116" y="40"/>
                  </a:moveTo>
                  <a:cubicBezTo>
                    <a:pt x="116" y="32"/>
                    <a:pt x="116" y="32"/>
                    <a:pt x="116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2" y="44"/>
                    <a:pt x="128" y="48"/>
                    <a:pt x="124" y="48"/>
                  </a:cubicBezTo>
                  <a:cubicBezTo>
                    <a:pt x="120" y="48"/>
                    <a:pt x="116" y="44"/>
                    <a:pt x="116" y="40"/>
                  </a:cubicBezTo>
                  <a:moveTo>
                    <a:pt x="140" y="40"/>
                  </a:moveTo>
                  <a:cubicBezTo>
                    <a:pt x="140" y="32"/>
                    <a:pt x="140" y="32"/>
                    <a:pt x="140" y="32"/>
                  </a:cubicBezTo>
                  <a:cubicBezTo>
                    <a:pt x="156" y="32"/>
                    <a:pt x="156" y="32"/>
                    <a:pt x="156" y="32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6" y="44"/>
                    <a:pt x="152" y="48"/>
                    <a:pt x="148" y="48"/>
                  </a:cubicBezTo>
                  <a:cubicBezTo>
                    <a:pt x="144" y="48"/>
                    <a:pt x="140" y="44"/>
                    <a:pt x="140" y="40"/>
                  </a:cubicBezTo>
                  <a:moveTo>
                    <a:pt x="160" y="24"/>
                  </a:moveTo>
                  <a:cubicBezTo>
                    <a:pt x="16" y="24"/>
                    <a:pt x="16" y="24"/>
                    <a:pt x="16" y="24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0" y="8"/>
                    <a:pt x="160" y="8"/>
                    <a:pt x="160" y="8"/>
                  </a:cubicBezTo>
                  <a:lnTo>
                    <a:pt x="160" y="24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latin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855905" y="2107276"/>
            <a:ext cx="2938964" cy="912789"/>
            <a:chOff x="5914113" y="1382016"/>
            <a:chExt cx="2204903" cy="684803"/>
          </a:xfrm>
        </p:grpSpPr>
        <p:sp>
          <p:nvSpPr>
            <p:cNvPr id="23" name="TextBox 15"/>
            <p:cNvSpPr txBox="1"/>
            <p:nvPr/>
          </p:nvSpPr>
          <p:spPr>
            <a:xfrm>
              <a:off x="5914113" y="1382016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l" defTabSz="608965"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rPr>
                <a:t>添加标题</a:t>
              </a:r>
            </a:p>
          </p:txBody>
        </p:sp>
        <p:sp>
          <p:nvSpPr>
            <p:cNvPr id="24" name="TextBox 16"/>
            <p:cNvSpPr txBox="1"/>
            <p:nvPr/>
          </p:nvSpPr>
          <p:spPr bwMode="auto">
            <a:xfrm>
              <a:off x="5914113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algn="l" defTabSz="608965" fontAlgn="auto">
                <a:lnSpc>
                  <a:spcPts val="18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855905" y="4225863"/>
            <a:ext cx="2938964" cy="912789"/>
            <a:chOff x="5914113" y="2971446"/>
            <a:chExt cx="2204903" cy="684803"/>
          </a:xfrm>
        </p:grpSpPr>
        <p:sp>
          <p:nvSpPr>
            <p:cNvPr id="26" name="TextBox 17"/>
            <p:cNvSpPr txBox="1"/>
            <p:nvPr/>
          </p:nvSpPr>
          <p:spPr>
            <a:xfrm>
              <a:off x="5914113" y="2971446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defTabSz="608965">
                <a:defRPr/>
              </a:pP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rPr>
                <a:t>添加标题</a:t>
              </a:r>
            </a:p>
          </p:txBody>
        </p:sp>
        <p:sp>
          <p:nvSpPr>
            <p:cNvPr id="27" name="TextBox 18"/>
            <p:cNvSpPr txBox="1"/>
            <p:nvPr/>
          </p:nvSpPr>
          <p:spPr bwMode="auto">
            <a:xfrm>
              <a:off x="5914113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defTabSz="608965">
                <a:lnSpc>
                  <a:spcPts val="18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339077" y="2107276"/>
            <a:ext cx="2938964" cy="912789"/>
            <a:chOff x="1024984" y="1382016"/>
            <a:chExt cx="2204903" cy="684803"/>
          </a:xfrm>
        </p:grpSpPr>
        <p:sp>
          <p:nvSpPr>
            <p:cNvPr id="31" name="TextBox 19"/>
            <p:cNvSpPr txBox="1"/>
            <p:nvPr/>
          </p:nvSpPr>
          <p:spPr>
            <a:xfrm>
              <a:off x="2283473" y="1382016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>
              <a:defPPr>
                <a:defRPr lang="zh-CN"/>
              </a:defPPr>
              <a:lvl1pPr defTabSz="608965">
                <a:defRPr sz="1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defRPr>
              </a:lvl1pPr>
            </a:lstStyle>
            <a:p>
              <a:pPr algn="r"/>
              <a:r>
                <a:rPr lang="zh-CN" altLang="en-US" dirty="0">
                  <a:sym typeface="FZHei-B01S" panose="02010601030101010101" pitchFamily="2" charset="-122"/>
                </a:rPr>
                <a:t>添加标题</a:t>
              </a:r>
            </a:p>
          </p:txBody>
        </p:sp>
        <p:sp>
          <p:nvSpPr>
            <p:cNvPr id="32" name="TextBox 20"/>
            <p:cNvSpPr txBox="1"/>
            <p:nvPr/>
          </p:nvSpPr>
          <p:spPr bwMode="auto">
            <a:xfrm>
              <a:off x="1024984" y="161284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>
              <a:defPPr>
                <a:defRPr lang="zh-CN"/>
              </a:defPPr>
              <a:lvl1pPr defTabSz="608965">
                <a:lnSpc>
                  <a:spcPts val="1800"/>
                </a:lnSpc>
                <a:defRPr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defRPr>
              </a:lvl1pPr>
            </a:lstStyle>
            <a:p>
              <a:pPr algn="r"/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  <a:p>
              <a:endParaRPr lang="zh-CN" altLang="en-US" dirty="0">
                <a:sym typeface="FZHei-B01S" panose="02010601030101010101" pitchFamily="2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339077" y="4225863"/>
            <a:ext cx="2938964" cy="912789"/>
            <a:chOff x="1024984" y="2971446"/>
            <a:chExt cx="2204903" cy="684803"/>
          </a:xfrm>
        </p:grpSpPr>
        <p:sp>
          <p:nvSpPr>
            <p:cNvPr id="34" name="TextBox 21"/>
            <p:cNvSpPr txBox="1"/>
            <p:nvPr/>
          </p:nvSpPr>
          <p:spPr>
            <a:xfrm>
              <a:off x="2283473" y="2971446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>
              <a:defPPr>
                <a:defRPr lang="zh-CN"/>
              </a:defPPr>
              <a:lvl1pPr algn="r" defTabSz="608965">
                <a:defRPr sz="1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添加标题</a:t>
              </a:r>
            </a:p>
          </p:txBody>
        </p:sp>
        <p:sp>
          <p:nvSpPr>
            <p:cNvPr id="35" name="TextBox 22"/>
            <p:cNvSpPr txBox="1"/>
            <p:nvPr/>
          </p:nvSpPr>
          <p:spPr bwMode="auto">
            <a:xfrm>
              <a:off x="1024984" y="3202279"/>
              <a:ext cx="2204903" cy="453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>
              <a:defPPr>
                <a:defRPr lang="zh-CN"/>
              </a:defPPr>
              <a:lvl1pPr algn="r" defTabSz="608965">
                <a:lnSpc>
                  <a:spcPts val="1800"/>
                </a:lnSpc>
                <a:defRPr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1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3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3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3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3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2" grpId="0" bldLvl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4279"/>
            <a:chOff x="1732283" y="362642"/>
            <a:chExt cx="4005943" cy="724279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时间概念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1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01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18703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sp>
        <p:nvSpPr>
          <p:cNvPr id="2" name="TextBox 22"/>
          <p:cNvSpPr txBox="1">
            <a:spLocks noChangeArrowheads="1"/>
          </p:cNvSpPr>
          <p:nvPr/>
        </p:nvSpPr>
        <p:spPr bwMode="auto">
          <a:xfrm>
            <a:off x="6825132" y="2042457"/>
            <a:ext cx="3995528" cy="694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defTabSz="608965" fontAlgn="auto">
              <a:lnSpc>
                <a:spcPts val="2500"/>
              </a:lnSpc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lt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3" name="TextBox 23"/>
          <p:cNvSpPr txBox="1">
            <a:spLocks noChangeArrowheads="1"/>
          </p:cNvSpPr>
          <p:nvPr/>
        </p:nvSpPr>
        <p:spPr bwMode="auto">
          <a:xfrm>
            <a:off x="6228187" y="3955985"/>
            <a:ext cx="4028853" cy="694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defTabSz="608965" fontAlgn="auto">
              <a:lnSpc>
                <a:spcPts val="2500"/>
              </a:lnSpc>
              <a:buFont typeface="Arial" panose="020B0604020202020204" pitchFamily="34" charset="0"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</a:defRPr>
            </a:lvl1pPr>
            <a:lvl2pPr marL="742950" indent="-285750"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r>
              <a:rPr lang="zh-CN" altLang="en-US" dirty="0"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11" name="TextBox 25"/>
          <p:cNvSpPr txBox="1">
            <a:spLocks noChangeArrowheads="1"/>
          </p:cNvSpPr>
          <p:nvPr/>
        </p:nvSpPr>
        <p:spPr bwMode="auto">
          <a:xfrm>
            <a:off x="4418330" y="5347425"/>
            <a:ext cx="4035234" cy="694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defTabSz="608965" fontAlgn="auto">
              <a:lnSpc>
                <a:spcPts val="2500"/>
              </a:lnSpc>
              <a:buFont typeface="Arial" panose="020B0604020202020204" pitchFamily="34" charset="0"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</a:defRPr>
            </a:lvl1pPr>
            <a:lvl2pPr marL="742950" indent="-285750"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r>
              <a:rPr lang="zh-CN" altLang="en-US" dirty="0"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12" name="MH_Other_1"/>
          <p:cNvSpPr/>
          <p:nvPr>
            <p:custDataLst>
              <p:tags r:id="rId1"/>
            </p:custDataLst>
          </p:nvPr>
        </p:nvSpPr>
        <p:spPr>
          <a:xfrm>
            <a:off x="4605535" y="3483047"/>
            <a:ext cx="1440000" cy="1440000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1218565">
              <a:lnSpc>
                <a:spcPct val="130000"/>
              </a:lnSpc>
            </a:pPr>
            <a:r>
              <a:rPr lang="zh-CN" altLang="en-US" sz="2000" dirty="0">
                <a:solidFill>
                  <a:srgbClr val="364B58"/>
                </a:solidFill>
                <a:ea typeface="+mn-lt"/>
                <a:cs typeface="+mn-ea"/>
                <a:sym typeface="+mn-lt"/>
              </a:rPr>
              <a:t>添加</a:t>
            </a:r>
            <a:endParaRPr lang="en-US" altLang="zh-CN" sz="2000" dirty="0">
              <a:solidFill>
                <a:srgbClr val="364B58"/>
              </a:solidFill>
              <a:ea typeface="+mn-lt"/>
              <a:cs typeface="+mn-ea"/>
              <a:sym typeface="+mn-lt"/>
            </a:endParaRPr>
          </a:p>
          <a:p>
            <a:pPr algn="ctr" defTabSz="1218565">
              <a:lnSpc>
                <a:spcPct val="130000"/>
              </a:lnSpc>
            </a:pPr>
            <a:r>
              <a:rPr lang="zh-CN" altLang="en-US" sz="2000" dirty="0">
                <a:solidFill>
                  <a:srgbClr val="364B58"/>
                </a:solidFill>
                <a:ea typeface="+mn-lt"/>
                <a:cs typeface="+mn-ea"/>
                <a:sym typeface="+mn-lt"/>
              </a:rPr>
              <a:t>标题</a:t>
            </a:r>
            <a:endParaRPr lang="zh-CN" altLang="en-US" sz="2000" dirty="0">
              <a:ea typeface="+mn-lt"/>
              <a:sym typeface="+mn-lt"/>
            </a:endParaRPr>
          </a:p>
        </p:txBody>
      </p:sp>
      <p:sp>
        <p:nvSpPr>
          <p:cNvPr id="13" name="MH_Other_2"/>
          <p:cNvSpPr/>
          <p:nvPr>
            <p:custDataLst>
              <p:tags r:id="rId2"/>
            </p:custDataLst>
          </p:nvPr>
        </p:nvSpPr>
        <p:spPr>
          <a:xfrm>
            <a:off x="5185661" y="1701800"/>
            <a:ext cx="1440000" cy="1440000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1218565">
              <a:lnSpc>
                <a:spcPct val="130000"/>
              </a:lnSpc>
            </a:pPr>
            <a:r>
              <a:rPr lang="zh-CN" altLang="en-US" sz="2000" dirty="0">
                <a:solidFill>
                  <a:srgbClr val="364B58"/>
                </a:solidFill>
                <a:ea typeface="+mn-lt"/>
                <a:cs typeface="+mn-ea"/>
                <a:sym typeface="+mn-lt"/>
              </a:rPr>
              <a:t>添加</a:t>
            </a:r>
            <a:endParaRPr lang="en-US" altLang="zh-CN" sz="2000" dirty="0">
              <a:solidFill>
                <a:srgbClr val="364B58"/>
              </a:solidFill>
              <a:ea typeface="+mn-lt"/>
              <a:cs typeface="+mn-ea"/>
              <a:sym typeface="+mn-lt"/>
            </a:endParaRPr>
          </a:p>
          <a:p>
            <a:pPr algn="ctr" defTabSz="1218565">
              <a:lnSpc>
                <a:spcPct val="130000"/>
              </a:lnSpc>
            </a:pPr>
            <a:r>
              <a:rPr lang="zh-CN" altLang="en-US" sz="2000" dirty="0">
                <a:solidFill>
                  <a:srgbClr val="364B58"/>
                </a:solidFill>
                <a:ea typeface="+mn-lt"/>
                <a:cs typeface="+mn-ea"/>
                <a:sym typeface="+mn-lt"/>
              </a:rPr>
              <a:t>标题</a:t>
            </a:r>
            <a:endParaRPr lang="zh-CN" altLang="en-US" sz="2000" dirty="0">
              <a:ea typeface="+mn-lt"/>
              <a:sym typeface="+mn-lt"/>
            </a:endParaRPr>
          </a:p>
        </p:txBody>
      </p:sp>
      <p:sp>
        <p:nvSpPr>
          <p:cNvPr id="14" name="MH_Other_3"/>
          <p:cNvSpPr/>
          <p:nvPr>
            <p:custDataLst>
              <p:tags r:id="rId3"/>
            </p:custDataLst>
          </p:nvPr>
        </p:nvSpPr>
        <p:spPr>
          <a:xfrm>
            <a:off x="2896348" y="4893799"/>
            <a:ext cx="1440000" cy="1440000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1218565">
              <a:lnSpc>
                <a:spcPct val="130000"/>
              </a:lnSpc>
            </a:pPr>
            <a:r>
              <a:rPr lang="zh-CN" altLang="en-US" sz="2000" dirty="0">
                <a:solidFill>
                  <a:srgbClr val="364B58"/>
                </a:solidFill>
                <a:ea typeface="+mn-lt"/>
                <a:cs typeface="+mn-ea"/>
                <a:sym typeface="+mn-lt"/>
              </a:rPr>
              <a:t>添加</a:t>
            </a:r>
            <a:endParaRPr lang="en-US" altLang="zh-CN" sz="2000" dirty="0">
              <a:solidFill>
                <a:srgbClr val="364B58"/>
              </a:solidFill>
              <a:ea typeface="+mn-lt"/>
              <a:cs typeface="+mn-ea"/>
              <a:sym typeface="+mn-lt"/>
            </a:endParaRPr>
          </a:p>
          <a:p>
            <a:pPr algn="ctr" defTabSz="1218565">
              <a:lnSpc>
                <a:spcPct val="130000"/>
              </a:lnSpc>
            </a:pPr>
            <a:r>
              <a:rPr lang="zh-CN" altLang="en-US" sz="2000" dirty="0">
                <a:solidFill>
                  <a:srgbClr val="364B58"/>
                </a:solidFill>
                <a:ea typeface="+mn-lt"/>
                <a:cs typeface="+mn-ea"/>
                <a:sym typeface="+mn-lt"/>
              </a:rPr>
              <a:t>标题</a:t>
            </a:r>
            <a:endParaRPr lang="zh-CN" altLang="en-US" sz="2000" dirty="0">
              <a:ea typeface="+mn-lt"/>
              <a:sym typeface="+mn-lt"/>
            </a:endParaRPr>
          </a:p>
        </p:txBody>
      </p:sp>
      <p:sp>
        <p:nvSpPr>
          <p:cNvPr id="15" name="MH_Other_4"/>
          <p:cNvSpPr/>
          <p:nvPr>
            <p:custDataLst>
              <p:tags r:id="rId4"/>
            </p:custDataLst>
          </p:nvPr>
        </p:nvSpPr>
        <p:spPr>
          <a:xfrm>
            <a:off x="4718476" y="2559187"/>
            <a:ext cx="392113" cy="392112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cs typeface="+mn-lt"/>
              <a:sym typeface="+mn-lt"/>
            </a:endParaRPr>
          </a:p>
        </p:txBody>
      </p:sp>
      <p:sp>
        <p:nvSpPr>
          <p:cNvPr id="16" name="MH_Other_5"/>
          <p:cNvSpPr/>
          <p:nvPr>
            <p:custDataLst>
              <p:tags r:id="rId5"/>
            </p:custDataLst>
          </p:nvPr>
        </p:nvSpPr>
        <p:spPr>
          <a:xfrm>
            <a:off x="6088487" y="3464063"/>
            <a:ext cx="279400" cy="279400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cs typeface="+mn-lt"/>
              <a:sym typeface="+mn-lt"/>
            </a:endParaRPr>
          </a:p>
        </p:txBody>
      </p:sp>
      <p:sp>
        <p:nvSpPr>
          <p:cNvPr id="17" name="MH_Other_6"/>
          <p:cNvSpPr/>
          <p:nvPr>
            <p:custDataLst>
              <p:tags r:id="rId6"/>
            </p:custDataLst>
          </p:nvPr>
        </p:nvSpPr>
        <p:spPr>
          <a:xfrm>
            <a:off x="2407076" y="5645289"/>
            <a:ext cx="250825" cy="250825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cs typeface="+mn-lt"/>
              <a:sym typeface="+mn-lt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CD784671-C798-403D-9B49-733B846F57F2}"/>
              </a:ext>
            </a:extLst>
          </p:cNvPr>
          <p:cNvGrpSpPr/>
          <p:nvPr/>
        </p:nvGrpSpPr>
        <p:grpSpPr>
          <a:xfrm>
            <a:off x="1636409" y="2027102"/>
            <a:ext cx="2477770" cy="2477770"/>
            <a:chOff x="1577340" y="1974850"/>
            <a:chExt cx="2477770" cy="2477770"/>
          </a:xfrm>
        </p:grpSpPr>
        <p:sp>
          <p:nvSpPr>
            <p:cNvPr id="18" name="MH_Other_7"/>
            <p:cNvSpPr/>
            <p:nvPr>
              <p:custDataLst>
                <p:tags r:id="rId11"/>
              </p:custDataLst>
            </p:nvPr>
          </p:nvSpPr>
          <p:spPr>
            <a:xfrm>
              <a:off x="1577340" y="1974850"/>
              <a:ext cx="2477770" cy="2477770"/>
            </a:xfrm>
            <a:prstGeom prst="ellipse">
              <a:avLst/>
            </a:prstGeom>
            <a:gradFill flip="none" rotWithShape="1">
              <a:gsLst>
                <a:gs pos="28000">
                  <a:srgbClr val="92AAFF"/>
                </a:gs>
                <a:gs pos="100000">
                  <a:srgbClr val="74D4FF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lt"/>
              </a:endParaRPr>
            </a:p>
          </p:txBody>
        </p:sp>
        <p:sp>
          <p:nvSpPr>
            <p:cNvPr id="19" name="MH_Title_1"/>
            <p:cNvSpPr/>
            <p:nvPr>
              <p:custDataLst>
                <p:tags r:id="rId12"/>
              </p:custDataLst>
            </p:nvPr>
          </p:nvSpPr>
          <p:spPr>
            <a:xfrm>
              <a:off x="1814725" y="2238754"/>
              <a:ext cx="2002790" cy="2002790"/>
            </a:xfrm>
            <a:prstGeom prst="ellipse">
              <a:avLst/>
            </a:prstGeom>
            <a:solidFill>
              <a:schemeClr val="bg1"/>
            </a:solidFill>
            <a:ln w="12700" cmpd="sng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8565">
                <a:defRPr/>
              </a:pPr>
              <a:r>
                <a:rPr lang="zh-CN" altLang="en-US" sz="2665" dirty="0">
                  <a:solidFill>
                    <a:srgbClr val="364B58"/>
                  </a:solidFill>
                  <a:ea typeface="+mn-lt"/>
                  <a:cs typeface="+mn-ea"/>
                  <a:sym typeface="+mn-lt"/>
                </a:rPr>
                <a:t>添加</a:t>
              </a:r>
              <a:endParaRPr lang="en-US" altLang="zh-CN" sz="2665" dirty="0">
                <a:solidFill>
                  <a:srgbClr val="364B58"/>
                </a:solidFill>
                <a:ea typeface="+mn-lt"/>
                <a:cs typeface="+mn-ea"/>
                <a:sym typeface="+mn-lt"/>
              </a:endParaRPr>
            </a:p>
            <a:p>
              <a:pPr algn="ctr" defTabSz="1218565">
                <a:defRPr/>
              </a:pPr>
              <a:r>
                <a:rPr lang="zh-CN" altLang="en-US" sz="2665" dirty="0">
                  <a:solidFill>
                    <a:srgbClr val="364B58"/>
                  </a:solidFill>
                  <a:ea typeface="+mn-lt"/>
                  <a:cs typeface="+mn-ea"/>
                  <a:sym typeface="+mn-lt"/>
                </a:rPr>
                <a:t>内容</a:t>
              </a:r>
              <a:endParaRPr lang="en-US" altLang="zh-CN" sz="2665" dirty="0">
                <a:solidFill>
                  <a:srgbClr val="364B58"/>
                </a:solidFill>
                <a:ea typeface="+mn-lt"/>
                <a:cs typeface="+mn-ea"/>
                <a:sym typeface="+mn-lt"/>
              </a:endParaRPr>
            </a:p>
          </p:txBody>
        </p:sp>
      </p:grpSp>
      <p:sp>
        <p:nvSpPr>
          <p:cNvPr id="20" name="MH_Other_8"/>
          <p:cNvSpPr/>
          <p:nvPr>
            <p:custDataLst>
              <p:tags r:id="rId7"/>
            </p:custDataLst>
          </p:nvPr>
        </p:nvSpPr>
        <p:spPr>
          <a:xfrm>
            <a:off x="1278363" y="3087827"/>
            <a:ext cx="250825" cy="250825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cs typeface="+mn-lt"/>
              <a:sym typeface="+mn-lt"/>
            </a:endParaRPr>
          </a:p>
        </p:txBody>
      </p:sp>
      <p:sp>
        <p:nvSpPr>
          <p:cNvPr id="21" name="MH_Other_9"/>
          <p:cNvSpPr/>
          <p:nvPr>
            <p:custDataLst>
              <p:tags r:id="rId8"/>
            </p:custDataLst>
          </p:nvPr>
        </p:nvSpPr>
        <p:spPr>
          <a:xfrm>
            <a:off x="1278363" y="2305188"/>
            <a:ext cx="339725" cy="339725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cs typeface="+mn-lt"/>
              <a:sym typeface="+mn-lt"/>
            </a:endParaRPr>
          </a:p>
        </p:txBody>
      </p:sp>
      <p:sp>
        <p:nvSpPr>
          <p:cNvPr id="22" name="MH_Other_10"/>
          <p:cNvSpPr/>
          <p:nvPr>
            <p:custDataLst>
              <p:tags r:id="rId9"/>
            </p:custDataLst>
          </p:nvPr>
        </p:nvSpPr>
        <p:spPr>
          <a:xfrm>
            <a:off x="4054899" y="3887925"/>
            <a:ext cx="280988" cy="280988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cs typeface="+mn-lt"/>
              <a:sym typeface="+mn-lt"/>
            </a:endParaRPr>
          </a:p>
        </p:txBody>
      </p:sp>
      <p:sp>
        <p:nvSpPr>
          <p:cNvPr id="23" name="MH_Other_11"/>
          <p:cNvSpPr/>
          <p:nvPr>
            <p:custDataLst>
              <p:tags r:id="rId10"/>
            </p:custDataLst>
          </p:nvPr>
        </p:nvSpPr>
        <p:spPr>
          <a:xfrm>
            <a:off x="3834238" y="1911489"/>
            <a:ext cx="261937" cy="26193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b="1" dirty="0">
              <a:cs typeface="+mn-lt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decel="10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1.25E-6 -1.48148E-6 L 0.14518 -0.00023 " pathEditMode="relative" rAng="0" ptsTypes="AA">
                                      <p:cBhvr>
                                        <p:cTn id="31" dur="10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53" y="-2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path" presetSubtype="0" decel="100000" fill="hold" grpId="1" nodeType="withEffect">
                                  <p:stCondLst>
                                    <p:cond delay="1350"/>
                                  </p:stCondLst>
                                  <p:childTnLst>
                                    <p:animMotion origin="layout" path="M 5E-6 7.40741E-7 L 0.14519 -0.00023 " pathEditMode="relative" rAng="0" ptsTypes="AA">
                                      <p:cBhvr>
                                        <p:cTn id="36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53" y="-2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path" presetSubtype="0" decel="100000" fill="hold" grpId="1" nodeType="withEffect">
                                  <p:stCondLst>
                                    <p:cond delay="1450"/>
                                  </p:stCondLst>
                                  <p:childTnLst>
                                    <p:animMotion origin="layout" path="M -1.66667E-6 -6.17284E-7 L 0.14514 -0.00031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57" y="-31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2" grpId="0"/>
      <p:bldP spid="3" grpId="0"/>
      <p:bldP spid="11" grpId="0"/>
      <p:bldP spid="12" grpId="0" bldLvl="0" animBg="1"/>
      <p:bldP spid="12" grpId="1" bldLvl="0" animBg="1"/>
      <p:bldP spid="13" grpId="0" bldLvl="0" animBg="1"/>
      <p:bldP spid="13" grpId="1" bldLvl="0" animBg="1"/>
      <p:bldP spid="14" grpId="0" bldLvl="0" animBg="1"/>
      <p:bldP spid="14" grpId="1" bldLvl="0" animBg="1"/>
      <p:bldP spid="15" grpId="0" bldLvl="0" animBg="1"/>
      <p:bldP spid="16" grpId="0" bldLvl="0" animBg="1"/>
      <p:bldP spid="17" grpId="0" bldLvl="0" animBg="1"/>
      <p:bldP spid="20" grpId="0" bldLvl="0" animBg="1"/>
      <p:bldP spid="21" grpId="0" bldLvl="0" animBg="1"/>
      <p:bldP spid="22" grpId="0" bldLvl="0" animBg="1"/>
      <p:bldP spid="2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4279"/>
            <a:chOff x="1732283" y="362642"/>
            <a:chExt cx="4005943" cy="724279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时间概念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1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01</a:t>
            </a:r>
          </a:p>
        </p:txBody>
      </p:sp>
      <p:sp>
        <p:nvSpPr>
          <p:cNvPr id="9" name="椭圆 8"/>
          <p:cNvSpPr/>
          <p:nvPr/>
        </p:nvSpPr>
        <p:spPr>
          <a:xfrm>
            <a:off x="-2118793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/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/>
          </a:p>
        </p:txBody>
      </p:sp>
      <p:sp>
        <p:nvSpPr>
          <p:cNvPr id="2" name="MH_Other_1"/>
          <p:cNvSpPr/>
          <p:nvPr/>
        </p:nvSpPr>
        <p:spPr>
          <a:xfrm rot="21600000">
            <a:off x="5956611" y="1910381"/>
            <a:ext cx="925408" cy="925532"/>
          </a:xfrm>
          <a:custGeom>
            <a:avLst/>
            <a:gdLst>
              <a:gd name="connsiteX0" fmla="*/ 465960 w 925532"/>
              <a:gd name="connsiteY0" fmla="*/ 182093 h 925532"/>
              <a:gd name="connsiteX1" fmla="*/ 830144 w 925532"/>
              <a:gd name="connsiteY1" fmla="*/ 182133 h 925532"/>
              <a:gd name="connsiteX2" fmla="*/ 875777 w 925532"/>
              <a:gd name="connsiteY2" fmla="*/ 253776 h 925532"/>
              <a:gd name="connsiteX3" fmla="*/ 869008 w 925532"/>
              <a:gd name="connsiteY3" fmla="*/ 684569 h 925532"/>
              <a:gd name="connsiteX4" fmla="*/ 839619 w 925532"/>
              <a:gd name="connsiteY4" fmla="*/ 727326 h 925532"/>
              <a:gd name="connsiteX5" fmla="*/ 465897 w 925532"/>
              <a:gd name="connsiteY5" fmla="*/ 727284 h 925532"/>
              <a:gd name="connsiteX6" fmla="*/ 273152 w 925532"/>
              <a:gd name="connsiteY6" fmla="*/ 647422 h 925532"/>
              <a:gd name="connsiteX7" fmla="*/ 193333 w 925532"/>
              <a:gd name="connsiteY7" fmla="*/ 454656 h 925532"/>
              <a:gd name="connsiteX8" fmla="*/ 465960 w 925532"/>
              <a:gd name="connsiteY8" fmla="*/ 182093 h 925532"/>
              <a:gd name="connsiteX9" fmla="*/ 424515 w 925532"/>
              <a:gd name="connsiteY9" fmla="*/ 1594 h 925532"/>
              <a:gd name="connsiteX10" fmla="*/ 761817 w 925532"/>
              <a:gd name="connsiteY10" fmla="*/ 109621 h 925532"/>
              <a:gd name="connsiteX11" fmla="*/ 813561 w 925532"/>
              <a:gd name="connsiteY11" fmla="*/ 163229 h 925532"/>
              <a:gd name="connsiteX12" fmla="*/ 461530 w 925532"/>
              <a:gd name="connsiteY12" fmla="*/ 163189 h 925532"/>
              <a:gd name="connsiteX13" fmla="*/ 170000 w 925532"/>
              <a:gd name="connsiteY13" fmla="*/ 454653 h 925532"/>
              <a:gd name="connsiteX14" fmla="*/ 169998 w 925532"/>
              <a:gd name="connsiteY14" fmla="*/ 454653 h 925532"/>
              <a:gd name="connsiteX15" fmla="*/ 461463 w 925532"/>
              <a:gd name="connsiteY15" fmla="*/ 746184 h 925532"/>
              <a:gd name="connsiteX16" fmla="*/ 826629 w 925532"/>
              <a:gd name="connsiteY16" fmla="*/ 746226 h 925532"/>
              <a:gd name="connsiteX17" fmla="*/ 815913 w 925532"/>
              <a:gd name="connsiteY17" fmla="*/ 761817 h 925532"/>
              <a:gd name="connsiteX18" fmla="*/ 163717 w 925532"/>
              <a:gd name="connsiteY18" fmla="*/ 815913 h 925532"/>
              <a:gd name="connsiteX19" fmla="*/ 109620 w 925532"/>
              <a:gd name="connsiteY19" fmla="*/ 163717 h 925532"/>
              <a:gd name="connsiteX20" fmla="*/ 424515 w 925532"/>
              <a:gd name="connsiteY20" fmla="*/ 1594 h 92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25532" h="925532">
                <a:moveTo>
                  <a:pt x="465960" y="182093"/>
                </a:moveTo>
                <a:lnTo>
                  <a:pt x="830144" y="182133"/>
                </a:lnTo>
                <a:lnTo>
                  <a:pt x="875777" y="253776"/>
                </a:lnTo>
                <a:cubicBezTo>
                  <a:pt x="943569" y="387894"/>
                  <a:pt x="942824" y="549707"/>
                  <a:pt x="869008" y="684569"/>
                </a:cubicBezTo>
                <a:lnTo>
                  <a:pt x="839619" y="727326"/>
                </a:lnTo>
                <a:lnTo>
                  <a:pt x="465897" y="727284"/>
                </a:lnTo>
                <a:cubicBezTo>
                  <a:pt x="390622" y="727276"/>
                  <a:pt x="322477" y="696757"/>
                  <a:pt x="273152" y="647422"/>
                </a:cubicBezTo>
                <a:cubicBezTo>
                  <a:pt x="223827" y="598085"/>
                  <a:pt x="193324" y="529933"/>
                  <a:pt x="193333" y="454656"/>
                </a:cubicBezTo>
                <a:cubicBezTo>
                  <a:pt x="193349" y="304105"/>
                  <a:pt x="315409" y="182074"/>
                  <a:pt x="465960" y="182093"/>
                </a:cubicBezTo>
                <a:close/>
                <a:moveTo>
                  <a:pt x="424515" y="1594"/>
                </a:moveTo>
                <a:cubicBezTo>
                  <a:pt x="542539" y="-8195"/>
                  <a:pt x="664298" y="27040"/>
                  <a:pt x="761817" y="109621"/>
                </a:cubicBezTo>
                <a:lnTo>
                  <a:pt x="813561" y="163229"/>
                </a:lnTo>
                <a:lnTo>
                  <a:pt x="461530" y="163189"/>
                </a:lnTo>
                <a:cubicBezTo>
                  <a:pt x="300541" y="163170"/>
                  <a:pt x="170017" y="293663"/>
                  <a:pt x="170000" y="454653"/>
                </a:cubicBezTo>
                <a:lnTo>
                  <a:pt x="169998" y="454653"/>
                </a:lnTo>
                <a:cubicBezTo>
                  <a:pt x="169980" y="615642"/>
                  <a:pt x="300473" y="746166"/>
                  <a:pt x="461463" y="746184"/>
                </a:cubicBezTo>
                <a:lnTo>
                  <a:pt x="826629" y="746226"/>
                </a:lnTo>
                <a:lnTo>
                  <a:pt x="815913" y="761817"/>
                </a:lnTo>
                <a:cubicBezTo>
                  <a:pt x="650752" y="956855"/>
                  <a:pt x="358754" y="981074"/>
                  <a:pt x="163717" y="815913"/>
                </a:cubicBezTo>
                <a:cubicBezTo>
                  <a:pt x="-31321" y="650751"/>
                  <a:pt x="-55542" y="358754"/>
                  <a:pt x="109620" y="163717"/>
                </a:cubicBezTo>
                <a:cubicBezTo>
                  <a:pt x="192199" y="66197"/>
                  <a:pt x="306491" y="11383"/>
                  <a:pt x="424515" y="1594"/>
                </a:cubicBez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sz="2000" b="1" dirty="0">
                <a:cs typeface="+mn-lt"/>
                <a:sym typeface="+mn-ea"/>
              </a:rPr>
              <a:t>A</a:t>
            </a:r>
          </a:p>
        </p:txBody>
      </p:sp>
      <p:sp>
        <p:nvSpPr>
          <p:cNvPr id="3" name="MH_SubTitle_1"/>
          <p:cNvSpPr/>
          <p:nvPr/>
        </p:nvSpPr>
        <p:spPr>
          <a:xfrm rot="21600000">
            <a:off x="6770189" y="1342224"/>
            <a:ext cx="1984856" cy="781519"/>
          </a:xfrm>
          <a:custGeom>
            <a:avLst/>
            <a:gdLst>
              <a:gd name="connsiteX0" fmla="*/ 1595507 w 1985123"/>
              <a:gd name="connsiteY0" fmla="*/ 2 h 781519"/>
              <a:gd name="connsiteX1" fmla="*/ 1977044 w 1985123"/>
              <a:gd name="connsiteY1" fmla="*/ 309683 h 781519"/>
              <a:gd name="connsiteX2" fmla="*/ 1985123 w 1985123"/>
              <a:gd name="connsiteY2" fmla="*/ 388052 h 781519"/>
              <a:gd name="connsiteX3" fmla="*/ 1977407 w 1985123"/>
              <a:gd name="connsiteY3" fmla="*/ 466453 h 781519"/>
              <a:gd name="connsiteX4" fmla="*/ 1597281 w 1985123"/>
              <a:gd name="connsiteY4" fmla="*/ 777875 h 781519"/>
              <a:gd name="connsiteX5" fmla="*/ 1475 w 1985123"/>
              <a:gd name="connsiteY5" fmla="*/ 781519 h 781519"/>
              <a:gd name="connsiteX6" fmla="*/ 0 w 1985123"/>
              <a:gd name="connsiteY6" fmla="*/ 756307 h 781519"/>
              <a:gd name="connsiteX7" fmla="*/ 1591310 w 1985123"/>
              <a:gd name="connsiteY7" fmla="*/ 752673 h 781519"/>
              <a:gd name="connsiteX8" fmla="*/ 1954009 w 1985123"/>
              <a:gd name="connsiteY8" fmla="*/ 388121 h 781519"/>
              <a:gd name="connsiteX9" fmla="*/ 1589653 w 1985123"/>
              <a:gd name="connsiteY9" fmla="*/ 25233 h 781519"/>
              <a:gd name="connsiteX10" fmla="*/ 436077 w 1985123"/>
              <a:gd name="connsiteY10" fmla="*/ 27871 h 781519"/>
              <a:gd name="connsiteX11" fmla="*/ 419937 w 1985123"/>
              <a:gd name="connsiteY11" fmla="*/ 2688 h 781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85123" h="781519">
                <a:moveTo>
                  <a:pt x="1595507" y="2"/>
                </a:moveTo>
                <a:cubicBezTo>
                  <a:pt x="1783358" y="-425"/>
                  <a:pt x="1940394" y="132536"/>
                  <a:pt x="1977044" y="309683"/>
                </a:cubicBezTo>
                <a:lnTo>
                  <a:pt x="1985123" y="388052"/>
                </a:lnTo>
                <a:lnTo>
                  <a:pt x="1977407" y="466453"/>
                </a:lnTo>
                <a:cubicBezTo>
                  <a:pt x="1941567" y="643770"/>
                  <a:pt x="1785137" y="777446"/>
                  <a:pt x="1597281" y="777875"/>
                </a:cubicBezTo>
                <a:lnTo>
                  <a:pt x="1475" y="781519"/>
                </a:lnTo>
                <a:lnTo>
                  <a:pt x="0" y="756307"/>
                </a:lnTo>
                <a:lnTo>
                  <a:pt x="1591310" y="752673"/>
                </a:lnTo>
                <a:cubicBezTo>
                  <a:pt x="1792084" y="752214"/>
                  <a:pt x="1954466" y="588998"/>
                  <a:pt x="1954009" y="388121"/>
                </a:cubicBezTo>
                <a:cubicBezTo>
                  <a:pt x="1953549" y="187245"/>
                  <a:pt x="1790419" y="24779"/>
                  <a:pt x="1589653" y="25233"/>
                </a:cubicBezTo>
                <a:lnTo>
                  <a:pt x="436077" y="27871"/>
                </a:lnTo>
                <a:lnTo>
                  <a:pt x="419937" y="2688"/>
                </a:ln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en-US" altLang="zh-CN" sz="2000" dirty="0">
              <a:solidFill>
                <a:srgbClr val="364B58"/>
              </a:solidFill>
              <a:ea typeface="+mn-lt"/>
              <a:cs typeface="+mn-ea"/>
              <a:sym typeface="+mn-lt"/>
            </a:endParaRPr>
          </a:p>
          <a:p>
            <a:pPr lvl="0" algn="ctr"/>
            <a:r>
              <a:rPr lang="zh-CN" altLang="en-US" sz="2000" dirty="0">
                <a:solidFill>
                  <a:srgbClr val="364B58"/>
                </a:solidFill>
                <a:ea typeface="+mn-lt"/>
                <a:cs typeface="+mn-ea"/>
                <a:sym typeface="+mn-lt"/>
              </a:rPr>
              <a:t>添加标题</a:t>
            </a:r>
            <a:endParaRPr lang="zh-CN" altLang="en-US" sz="2000" dirty="0">
              <a:ea typeface="+mn-lt"/>
              <a:sym typeface="+mn-lt"/>
            </a:endParaRPr>
          </a:p>
          <a:p>
            <a:pPr lvl="0" algn="ctr"/>
            <a:endParaRPr lang="zh-CN" altLang="en-US" sz="2000" b="1" dirty="0">
              <a:sym typeface="+mn-ea"/>
            </a:endParaRPr>
          </a:p>
        </p:txBody>
      </p:sp>
      <p:sp>
        <p:nvSpPr>
          <p:cNvPr id="11" name="MH_Other_2"/>
          <p:cNvSpPr/>
          <p:nvPr/>
        </p:nvSpPr>
        <p:spPr>
          <a:xfrm rot="21600000">
            <a:off x="5305783" y="2902762"/>
            <a:ext cx="939364" cy="939212"/>
          </a:xfrm>
          <a:custGeom>
            <a:avLst/>
            <a:gdLst>
              <a:gd name="connsiteX0" fmla="*/ 465381 w 939490"/>
              <a:gd name="connsiteY0" fmla="*/ 184805 h 939212"/>
              <a:gd name="connsiteX1" fmla="*/ 743208 w 939490"/>
              <a:gd name="connsiteY1" fmla="*/ 459787 h 939212"/>
              <a:gd name="connsiteX2" fmla="*/ 662956 w 939490"/>
              <a:gd name="connsiteY2" fmla="*/ 655865 h 939212"/>
              <a:gd name="connsiteX3" fmla="*/ 467626 w 939490"/>
              <a:gd name="connsiteY3" fmla="*/ 738049 h 939212"/>
              <a:gd name="connsiteX4" fmla="*/ 88269 w 939490"/>
              <a:gd name="connsiteY4" fmla="*/ 740294 h 939212"/>
              <a:gd name="connsiteX5" fmla="*/ 58269 w 939490"/>
              <a:gd name="connsiteY5" fmla="*/ 697082 h 939212"/>
              <a:gd name="connsiteX6" fmla="*/ 49670 w 939490"/>
              <a:gd name="connsiteY6" fmla="*/ 259967 h 939212"/>
              <a:gd name="connsiteX7" fmla="*/ 95706 w 939490"/>
              <a:gd name="connsiteY7" fmla="*/ 186994 h 939212"/>
              <a:gd name="connsiteX8" fmla="*/ 506729 w 939490"/>
              <a:gd name="connsiteY8" fmla="*/ 1398 h 939212"/>
              <a:gd name="connsiteX9" fmla="*/ 827022 w 939490"/>
              <a:gd name="connsiteY9" fmla="*/ 164053 h 939212"/>
              <a:gd name="connsiteX10" fmla="*/ 774717 w 939490"/>
              <a:gd name="connsiteY10" fmla="*/ 826202 h 939212"/>
              <a:gd name="connsiteX11" fmla="*/ 112472 w 939490"/>
              <a:gd name="connsiteY11" fmla="*/ 775154 h 939212"/>
              <a:gd name="connsiteX12" fmla="*/ 101532 w 939490"/>
              <a:gd name="connsiteY12" fmla="*/ 759396 h 939212"/>
              <a:gd name="connsiteX13" fmla="*/ 472204 w 939490"/>
              <a:gd name="connsiteY13" fmla="*/ 757201 h 939212"/>
              <a:gd name="connsiteX14" fmla="*/ 766895 w 939490"/>
              <a:gd name="connsiteY14" fmla="*/ 459645 h 939212"/>
              <a:gd name="connsiteX15" fmla="*/ 766890 w 939490"/>
              <a:gd name="connsiteY15" fmla="*/ 459645 h 939212"/>
              <a:gd name="connsiteX16" fmla="*/ 469801 w 939490"/>
              <a:gd name="connsiteY16" fmla="*/ 165595 h 939212"/>
              <a:gd name="connsiteX17" fmla="*/ 112464 w 939490"/>
              <a:gd name="connsiteY17" fmla="*/ 167716 h 939212"/>
              <a:gd name="connsiteX18" fmla="*/ 164777 w 939490"/>
              <a:gd name="connsiteY18" fmla="*/ 113007 h 939212"/>
              <a:gd name="connsiteX19" fmla="*/ 506729 w 939490"/>
              <a:gd name="connsiteY19" fmla="*/ 1398 h 939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39490" h="939212">
                <a:moveTo>
                  <a:pt x="465381" y="184805"/>
                </a:moveTo>
                <a:cubicBezTo>
                  <a:pt x="618201" y="183897"/>
                  <a:pt x="742589" y="307012"/>
                  <a:pt x="743208" y="459787"/>
                </a:cubicBezTo>
                <a:cubicBezTo>
                  <a:pt x="743517" y="536173"/>
                  <a:pt x="712828" y="605512"/>
                  <a:pt x="662956" y="655865"/>
                </a:cubicBezTo>
                <a:cubicBezTo>
                  <a:pt x="613089" y="706219"/>
                  <a:pt x="544034" y="737596"/>
                  <a:pt x="467626" y="738049"/>
                </a:cubicBezTo>
                <a:lnTo>
                  <a:pt x="88269" y="740294"/>
                </a:lnTo>
                <a:lnTo>
                  <a:pt x="58269" y="697082"/>
                </a:lnTo>
                <a:cubicBezTo>
                  <a:pt x="-17200" y="560663"/>
                  <a:pt x="-18605" y="396466"/>
                  <a:pt x="49670" y="259967"/>
                </a:cubicBezTo>
                <a:lnTo>
                  <a:pt x="95706" y="186994"/>
                </a:lnTo>
                <a:close/>
                <a:moveTo>
                  <a:pt x="506729" y="1398"/>
                </a:moveTo>
                <a:cubicBezTo>
                  <a:pt x="626572" y="10630"/>
                  <a:pt x="742804" y="65583"/>
                  <a:pt x="827022" y="164053"/>
                </a:cubicBezTo>
                <a:cubicBezTo>
                  <a:pt x="995450" y="360996"/>
                  <a:pt x="972033" y="657448"/>
                  <a:pt x="774717" y="826202"/>
                </a:cubicBezTo>
                <a:cubicBezTo>
                  <a:pt x="577401" y="994954"/>
                  <a:pt x="280902" y="972100"/>
                  <a:pt x="112472" y="775154"/>
                </a:cubicBezTo>
                <a:lnTo>
                  <a:pt x="101532" y="759396"/>
                </a:lnTo>
                <a:lnTo>
                  <a:pt x="472204" y="757201"/>
                </a:lnTo>
                <a:cubicBezTo>
                  <a:pt x="635618" y="756233"/>
                  <a:pt x="767559" y="623010"/>
                  <a:pt x="766895" y="459645"/>
                </a:cubicBezTo>
                <a:lnTo>
                  <a:pt x="766890" y="459645"/>
                </a:lnTo>
                <a:cubicBezTo>
                  <a:pt x="766232" y="296278"/>
                  <a:pt x="633221" y="164629"/>
                  <a:pt x="469801" y="165595"/>
                </a:cubicBezTo>
                <a:lnTo>
                  <a:pt x="112464" y="167716"/>
                </a:lnTo>
                <a:lnTo>
                  <a:pt x="164777" y="113007"/>
                </a:lnTo>
                <a:cubicBezTo>
                  <a:pt x="263432" y="28632"/>
                  <a:pt x="386884" y="-7840"/>
                  <a:pt x="506729" y="1398"/>
                </a:cubicBezTo>
                <a:close/>
              </a:path>
            </a:pathLst>
          </a:cu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sz="2000" b="1" dirty="0">
                <a:cs typeface="+mn-lt"/>
                <a:sym typeface="+mn-ea"/>
              </a:rPr>
              <a:t>B</a:t>
            </a:r>
          </a:p>
        </p:txBody>
      </p:sp>
      <p:sp>
        <p:nvSpPr>
          <p:cNvPr id="12" name="MH_SubTitle_2"/>
          <p:cNvSpPr/>
          <p:nvPr/>
        </p:nvSpPr>
        <p:spPr>
          <a:xfrm rot="21600000">
            <a:off x="3401046" y="2307293"/>
            <a:ext cx="2018215" cy="791835"/>
          </a:xfrm>
          <a:custGeom>
            <a:avLst/>
            <a:gdLst>
              <a:gd name="connsiteX0" fmla="*/ 1588141 w 2018486"/>
              <a:gd name="connsiteY0" fmla="*/ 0 h 791835"/>
              <a:gd name="connsiteX1" fmla="*/ 1571877 w 2018486"/>
              <a:gd name="connsiteY1" fmla="*/ 25609 h 791835"/>
              <a:gd name="connsiteX2" fmla="*/ 399963 w 2018486"/>
              <a:gd name="connsiteY2" fmla="*/ 28650 h 791835"/>
              <a:gd name="connsiteX3" fmla="*/ 31615 w 2018486"/>
              <a:gd name="connsiteY3" fmla="*/ 398407 h 791835"/>
              <a:gd name="connsiteX4" fmla="*/ 401876 w 2018486"/>
              <a:gd name="connsiteY4" fmla="*/ 766249 h 791835"/>
              <a:gd name="connsiteX5" fmla="*/ 2018486 w 2018486"/>
              <a:gd name="connsiteY5" fmla="*/ 762051 h 791835"/>
              <a:gd name="connsiteX6" fmla="*/ 2017111 w 2018486"/>
              <a:gd name="connsiteY6" fmla="*/ 787629 h 791835"/>
              <a:gd name="connsiteX7" fmla="*/ 395935 w 2018486"/>
              <a:gd name="connsiteY7" fmla="*/ 791834 h 791835"/>
              <a:gd name="connsiteX8" fmla="*/ 2 w 2018486"/>
              <a:gd name="connsiteY8" fmla="*/ 398485 h 791835"/>
              <a:gd name="connsiteX9" fmla="*/ 393892 w 2018486"/>
              <a:gd name="connsiteY9" fmla="*/ 3093 h 791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8486" h="791835">
                <a:moveTo>
                  <a:pt x="1588141" y="0"/>
                </a:moveTo>
                <a:lnTo>
                  <a:pt x="1571877" y="25609"/>
                </a:lnTo>
                <a:lnTo>
                  <a:pt x="399963" y="28650"/>
                </a:lnTo>
                <a:cubicBezTo>
                  <a:pt x="196003" y="29178"/>
                  <a:pt x="31089" y="194721"/>
                  <a:pt x="31615" y="398407"/>
                </a:cubicBezTo>
                <a:cubicBezTo>
                  <a:pt x="32144" y="602086"/>
                  <a:pt x="197915" y="766778"/>
                  <a:pt x="401876" y="766249"/>
                </a:cubicBezTo>
                <a:lnTo>
                  <a:pt x="2018486" y="762051"/>
                </a:lnTo>
                <a:lnTo>
                  <a:pt x="2017111" y="787629"/>
                </a:lnTo>
                <a:lnTo>
                  <a:pt x="395935" y="791834"/>
                </a:lnTo>
                <a:cubicBezTo>
                  <a:pt x="177835" y="792399"/>
                  <a:pt x="566" y="616292"/>
                  <a:pt x="2" y="398485"/>
                </a:cubicBezTo>
                <a:cubicBezTo>
                  <a:pt x="-563" y="180681"/>
                  <a:pt x="175787" y="3659"/>
                  <a:pt x="393892" y="3093"/>
                </a:cubicBezTo>
                <a:close/>
              </a:path>
            </a:pathLst>
          </a:cu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1218565">
              <a:lnSpc>
                <a:spcPct val="130000"/>
              </a:lnSpc>
            </a:pPr>
            <a:r>
              <a:rPr lang="zh-CN" altLang="en-US" sz="2000" dirty="0">
                <a:solidFill>
                  <a:srgbClr val="364B58"/>
                </a:solidFill>
                <a:ea typeface="+mn-lt"/>
                <a:cs typeface="+mn-ea"/>
                <a:sym typeface="+mn-lt"/>
              </a:rPr>
              <a:t>添加标题</a:t>
            </a:r>
            <a:endParaRPr lang="zh-CN" altLang="en-US" sz="2000" b="1" dirty="0">
              <a:solidFill>
                <a:srgbClr val="364B58"/>
              </a:solidFill>
              <a:ea typeface="+mn-lt"/>
              <a:cs typeface="+mn-ea"/>
              <a:sym typeface="+mn-lt"/>
            </a:endParaRPr>
          </a:p>
        </p:txBody>
      </p:sp>
      <p:sp>
        <p:nvSpPr>
          <p:cNvPr id="13" name="MH_Other_1"/>
          <p:cNvSpPr/>
          <p:nvPr/>
        </p:nvSpPr>
        <p:spPr>
          <a:xfrm rot="21600000">
            <a:off x="5956622" y="3920154"/>
            <a:ext cx="925407" cy="925535"/>
          </a:xfrm>
          <a:custGeom>
            <a:avLst/>
            <a:gdLst>
              <a:gd name="connsiteX0" fmla="*/ 465963 w 925531"/>
              <a:gd name="connsiteY0" fmla="*/ 182094 h 925534"/>
              <a:gd name="connsiteX1" fmla="*/ 830139 w 925531"/>
              <a:gd name="connsiteY1" fmla="*/ 182133 h 925534"/>
              <a:gd name="connsiteX2" fmla="*/ 875778 w 925531"/>
              <a:gd name="connsiteY2" fmla="*/ 253776 h 925534"/>
              <a:gd name="connsiteX3" fmla="*/ 869005 w 925531"/>
              <a:gd name="connsiteY3" fmla="*/ 684570 h 925534"/>
              <a:gd name="connsiteX4" fmla="*/ 839616 w 925531"/>
              <a:gd name="connsiteY4" fmla="*/ 727327 h 925534"/>
              <a:gd name="connsiteX5" fmla="*/ 465895 w 925531"/>
              <a:gd name="connsiteY5" fmla="*/ 727286 h 925534"/>
              <a:gd name="connsiteX6" fmla="*/ 273154 w 925531"/>
              <a:gd name="connsiteY6" fmla="*/ 647424 h 925534"/>
              <a:gd name="connsiteX7" fmla="*/ 193337 w 925531"/>
              <a:gd name="connsiteY7" fmla="*/ 454658 h 925534"/>
              <a:gd name="connsiteX8" fmla="*/ 465963 w 925531"/>
              <a:gd name="connsiteY8" fmla="*/ 182094 h 925534"/>
              <a:gd name="connsiteX9" fmla="*/ 424518 w 925531"/>
              <a:gd name="connsiteY9" fmla="*/ 1594 h 925534"/>
              <a:gd name="connsiteX10" fmla="*/ 761817 w 925531"/>
              <a:gd name="connsiteY10" fmla="*/ 109623 h 925534"/>
              <a:gd name="connsiteX11" fmla="*/ 813559 w 925531"/>
              <a:gd name="connsiteY11" fmla="*/ 163236 h 925534"/>
              <a:gd name="connsiteX12" fmla="*/ 461529 w 925531"/>
              <a:gd name="connsiteY12" fmla="*/ 163190 h 925534"/>
              <a:gd name="connsiteX13" fmla="*/ 175930 w 925531"/>
              <a:gd name="connsiteY13" fmla="*/ 395908 h 925534"/>
              <a:gd name="connsiteX14" fmla="*/ 169999 w 925531"/>
              <a:gd name="connsiteY14" fmla="*/ 454657 h 925534"/>
              <a:gd name="connsiteX15" fmla="*/ 175915 w 925531"/>
              <a:gd name="connsiteY15" fmla="*/ 513405 h 925534"/>
              <a:gd name="connsiteX16" fmla="*/ 461462 w 925531"/>
              <a:gd name="connsiteY16" fmla="*/ 746186 h 925534"/>
              <a:gd name="connsiteX17" fmla="*/ 826631 w 925531"/>
              <a:gd name="connsiteY17" fmla="*/ 746228 h 925534"/>
              <a:gd name="connsiteX18" fmla="*/ 815914 w 925531"/>
              <a:gd name="connsiteY18" fmla="*/ 761820 h 925534"/>
              <a:gd name="connsiteX19" fmla="*/ 163716 w 925531"/>
              <a:gd name="connsiteY19" fmla="*/ 815914 h 925534"/>
              <a:gd name="connsiteX20" fmla="*/ 109622 w 925531"/>
              <a:gd name="connsiteY20" fmla="*/ 163718 h 925534"/>
              <a:gd name="connsiteX21" fmla="*/ 424518 w 925531"/>
              <a:gd name="connsiteY21" fmla="*/ 1594 h 925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25531" h="925534">
                <a:moveTo>
                  <a:pt x="465963" y="182094"/>
                </a:moveTo>
                <a:lnTo>
                  <a:pt x="830139" y="182133"/>
                </a:lnTo>
                <a:lnTo>
                  <a:pt x="875778" y="253776"/>
                </a:lnTo>
                <a:cubicBezTo>
                  <a:pt x="943567" y="387894"/>
                  <a:pt x="942824" y="549710"/>
                  <a:pt x="869005" y="684570"/>
                </a:cubicBezTo>
                <a:lnTo>
                  <a:pt x="839616" y="727327"/>
                </a:lnTo>
                <a:lnTo>
                  <a:pt x="465895" y="727286"/>
                </a:lnTo>
                <a:cubicBezTo>
                  <a:pt x="390625" y="727274"/>
                  <a:pt x="322477" y="696761"/>
                  <a:pt x="273154" y="647424"/>
                </a:cubicBezTo>
                <a:cubicBezTo>
                  <a:pt x="223826" y="598089"/>
                  <a:pt x="193330" y="529935"/>
                  <a:pt x="193337" y="454658"/>
                </a:cubicBezTo>
                <a:cubicBezTo>
                  <a:pt x="193351" y="304107"/>
                  <a:pt x="315408" y="182074"/>
                  <a:pt x="465963" y="182094"/>
                </a:cubicBezTo>
                <a:close/>
                <a:moveTo>
                  <a:pt x="424518" y="1594"/>
                </a:moveTo>
                <a:cubicBezTo>
                  <a:pt x="542537" y="-8195"/>
                  <a:pt x="664302" y="27044"/>
                  <a:pt x="761817" y="109623"/>
                </a:cubicBezTo>
                <a:lnTo>
                  <a:pt x="813559" y="163236"/>
                </a:lnTo>
                <a:lnTo>
                  <a:pt x="461529" y="163190"/>
                </a:lnTo>
                <a:cubicBezTo>
                  <a:pt x="320663" y="163174"/>
                  <a:pt x="203120" y="263079"/>
                  <a:pt x="175930" y="395908"/>
                </a:cubicBezTo>
                <a:lnTo>
                  <a:pt x="169999" y="454657"/>
                </a:lnTo>
                <a:lnTo>
                  <a:pt x="175915" y="513405"/>
                </a:lnTo>
                <a:cubicBezTo>
                  <a:pt x="203079" y="646238"/>
                  <a:pt x="320594" y="746169"/>
                  <a:pt x="461462" y="746186"/>
                </a:cubicBezTo>
                <a:lnTo>
                  <a:pt x="826631" y="746228"/>
                </a:lnTo>
                <a:lnTo>
                  <a:pt x="815914" y="761820"/>
                </a:lnTo>
                <a:cubicBezTo>
                  <a:pt x="650754" y="956858"/>
                  <a:pt x="358752" y="981075"/>
                  <a:pt x="163716" y="815914"/>
                </a:cubicBezTo>
                <a:cubicBezTo>
                  <a:pt x="-31321" y="650753"/>
                  <a:pt x="-55541" y="358757"/>
                  <a:pt x="109622" y="163718"/>
                </a:cubicBezTo>
                <a:cubicBezTo>
                  <a:pt x="192200" y="66201"/>
                  <a:pt x="306492" y="11384"/>
                  <a:pt x="424518" y="1594"/>
                </a:cubicBezTo>
                <a:close/>
              </a:path>
            </a:pathLst>
          </a:cu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sz="2000" b="1" dirty="0">
                <a:cs typeface="+mn-lt"/>
                <a:sym typeface="+mn-ea"/>
              </a:rPr>
              <a:t>C</a:t>
            </a:r>
          </a:p>
        </p:txBody>
      </p:sp>
      <p:sp>
        <p:nvSpPr>
          <p:cNvPr id="14" name="MH_SubTitle_1"/>
          <p:cNvSpPr/>
          <p:nvPr/>
        </p:nvSpPr>
        <p:spPr>
          <a:xfrm rot="21600000">
            <a:off x="6770195" y="3325335"/>
            <a:ext cx="1984856" cy="781524"/>
          </a:xfrm>
          <a:custGeom>
            <a:avLst/>
            <a:gdLst>
              <a:gd name="connsiteX0" fmla="*/ 1595504 w 1985123"/>
              <a:gd name="connsiteY0" fmla="*/ 2 h 781524"/>
              <a:gd name="connsiteX1" fmla="*/ 1977046 w 1985123"/>
              <a:gd name="connsiteY1" fmla="*/ 309685 h 781524"/>
              <a:gd name="connsiteX2" fmla="*/ 1985123 w 1985123"/>
              <a:gd name="connsiteY2" fmla="*/ 388052 h 781524"/>
              <a:gd name="connsiteX3" fmla="*/ 1977406 w 1985123"/>
              <a:gd name="connsiteY3" fmla="*/ 466450 h 781524"/>
              <a:gd name="connsiteX4" fmla="*/ 1597279 w 1985123"/>
              <a:gd name="connsiteY4" fmla="*/ 777880 h 781524"/>
              <a:gd name="connsiteX5" fmla="*/ 1472 w 1985123"/>
              <a:gd name="connsiteY5" fmla="*/ 781524 h 781524"/>
              <a:gd name="connsiteX6" fmla="*/ 0 w 1985123"/>
              <a:gd name="connsiteY6" fmla="*/ 756303 h 781524"/>
              <a:gd name="connsiteX7" fmla="*/ 1591309 w 1985123"/>
              <a:gd name="connsiteY7" fmla="*/ 752675 h 781524"/>
              <a:gd name="connsiteX8" fmla="*/ 1954004 w 1985123"/>
              <a:gd name="connsiteY8" fmla="*/ 388124 h 781524"/>
              <a:gd name="connsiteX9" fmla="*/ 1589647 w 1985123"/>
              <a:gd name="connsiteY9" fmla="*/ 25236 h 781524"/>
              <a:gd name="connsiteX10" fmla="*/ 436072 w 1985123"/>
              <a:gd name="connsiteY10" fmla="*/ 27875 h 781524"/>
              <a:gd name="connsiteX11" fmla="*/ 419935 w 1985123"/>
              <a:gd name="connsiteY11" fmla="*/ 2689 h 781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85123" h="781524">
                <a:moveTo>
                  <a:pt x="1595504" y="2"/>
                </a:moveTo>
                <a:cubicBezTo>
                  <a:pt x="1783354" y="-425"/>
                  <a:pt x="1940392" y="132538"/>
                  <a:pt x="1977046" y="309685"/>
                </a:cubicBezTo>
                <a:lnTo>
                  <a:pt x="1985123" y="388052"/>
                </a:lnTo>
                <a:lnTo>
                  <a:pt x="1977406" y="466450"/>
                </a:lnTo>
                <a:cubicBezTo>
                  <a:pt x="1941563" y="643769"/>
                  <a:pt x="1785133" y="777446"/>
                  <a:pt x="1597279" y="777880"/>
                </a:cubicBezTo>
                <a:lnTo>
                  <a:pt x="1472" y="781524"/>
                </a:lnTo>
                <a:lnTo>
                  <a:pt x="0" y="756303"/>
                </a:lnTo>
                <a:lnTo>
                  <a:pt x="1591309" y="752675"/>
                </a:lnTo>
                <a:cubicBezTo>
                  <a:pt x="1792080" y="752212"/>
                  <a:pt x="1954467" y="589003"/>
                  <a:pt x="1954004" y="388124"/>
                </a:cubicBezTo>
                <a:cubicBezTo>
                  <a:pt x="1953543" y="187250"/>
                  <a:pt x="1790421" y="24778"/>
                  <a:pt x="1589647" y="25236"/>
                </a:cubicBezTo>
                <a:lnTo>
                  <a:pt x="436072" y="27875"/>
                </a:lnTo>
                <a:lnTo>
                  <a:pt x="419935" y="2689"/>
                </a:lnTo>
                <a:close/>
              </a:path>
            </a:pathLst>
          </a:cu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en-US" altLang="zh-CN" sz="2000" dirty="0">
              <a:solidFill>
                <a:srgbClr val="364B58"/>
              </a:solidFill>
              <a:ea typeface="+mn-lt"/>
              <a:cs typeface="+mn-ea"/>
              <a:sym typeface="+mn-lt"/>
            </a:endParaRPr>
          </a:p>
          <a:p>
            <a:pPr lvl="0" algn="ctr"/>
            <a:r>
              <a:rPr lang="zh-CN" altLang="en-US" sz="2000" dirty="0">
                <a:solidFill>
                  <a:srgbClr val="364B58"/>
                </a:solidFill>
                <a:ea typeface="+mn-lt"/>
                <a:cs typeface="+mn-ea"/>
                <a:sym typeface="+mn-lt"/>
              </a:rPr>
              <a:t>添加标题</a:t>
            </a:r>
            <a:endParaRPr lang="zh-CN" altLang="en-US" sz="2000" dirty="0">
              <a:ea typeface="+mn-lt"/>
              <a:sym typeface="+mn-lt"/>
            </a:endParaRPr>
          </a:p>
          <a:p>
            <a:pPr lvl="0" algn="ctr"/>
            <a:endParaRPr lang="zh-CN" altLang="en-US" sz="2000" b="1" dirty="0">
              <a:sym typeface="+mn-ea"/>
            </a:endParaRPr>
          </a:p>
        </p:txBody>
      </p:sp>
      <p:sp>
        <p:nvSpPr>
          <p:cNvPr id="15" name="MH_Other_2"/>
          <p:cNvSpPr/>
          <p:nvPr/>
        </p:nvSpPr>
        <p:spPr>
          <a:xfrm rot="21600000">
            <a:off x="5305782" y="4912534"/>
            <a:ext cx="939369" cy="939215"/>
          </a:xfrm>
          <a:custGeom>
            <a:avLst/>
            <a:gdLst>
              <a:gd name="connsiteX0" fmla="*/ 465386 w 939496"/>
              <a:gd name="connsiteY0" fmla="*/ 184807 h 939215"/>
              <a:gd name="connsiteX1" fmla="*/ 743210 w 939496"/>
              <a:gd name="connsiteY1" fmla="*/ 459788 h 939215"/>
              <a:gd name="connsiteX2" fmla="*/ 662960 w 939496"/>
              <a:gd name="connsiteY2" fmla="*/ 655870 h 939215"/>
              <a:gd name="connsiteX3" fmla="*/ 467630 w 939496"/>
              <a:gd name="connsiteY3" fmla="*/ 738051 h 939215"/>
              <a:gd name="connsiteX4" fmla="*/ 88271 w 939496"/>
              <a:gd name="connsiteY4" fmla="*/ 740296 h 939215"/>
              <a:gd name="connsiteX5" fmla="*/ 58270 w 939496"/>
              <a:gd name="connsiteY5" fmla="*/ 697083 h 939215"/>
              <a:gd name="connsiteX6" fmla="*/ 49675 w 939496"/>
              <a:gd name="connsiteY6" fmla="*/ 259967 h 939215"/>
              <a:gd name="connsiteX7" fmla="*/ 95713 w 939496"/>
              <a:gd name="connsiteY7" fmla="*/ 186998 h 939215"/>
              <a:gd name="connsiteX8" fmla="*/ 506736 w 939496"/>
              <a:gd name="connsiteY8" fmla="*/ 1398 h 939215"/>
              <a:gd name="connsiteX9" fmla="*/ 827024 w 939496"/>
              <a:gd name="connsiteY9" fmla="*/ 164059 h 939215"/>
              <a:gd name="connsiteX10" fmla="*/ 774722 w 939496"/>
              <a:gd name="connsiteY10" fmla="*/ 826205 h 939215"/>
              <a:gd name="connsiteX11" fmla="*/ 112475 w 939496"/>
              <a:gd name="connsiteY11" fmla="*/ 775156 h 939215"/>
              <a:gd name="connsiteX12" fmla="*/ 101534 w 939496"/>
              <a:gd name="connsiteY12" fmla="*/ 759400 h 939215"/>
              <a:gd name="connsiteX13" fmla="*/ 472208 w 939496"/>
              <a:gd name="connsiteY13" fmla="*/ 757206 h 939215"/>
              <a:gd name="connsiteX14" fmla="*/ 766903 w 939496"/>
              <a:gd name="connsiteY14" fmla="*/ 459644 h 939215"/>
              <a:gd name="connsiteX15" fmla="*/ 766898 w 939496"/>
              <a:gd name="connsiteY15" fmla="*/ 459643 h 939215"/>
              <a:gd name="connsiteX16" fmla="*/ 469810 w 939496"/>
              <a:gd name="connsiteY16" fmla="*/ 165598 h 939215"/>
              <a:gd name="connsiteX17" fmla="*/ 112471 w 939496"/>
              <a:gd name="connsiteY17" fmla="*/ 167717 h 939215"/>
              <a:gd name="connsiteX18" fmla="*/ 164780 w 939496"/>
              <a:gd name="connsiteY18" fmla="*/ 113010 h 939215"/>
              <a:gd name="connsiteX19" fmla="*/ 506736 w 939496"/>
              <a:gd name="connsiteY19" fmla="*/ 1398 h 939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39496" h="939215">
                <a:moveTo>
                  <a:pt x="465386" y="184807"/>
                </a:moveTo>
                <a:cubicBezTo>
                  <a:pt x="618208" y="183901"/>
                  <a:pt x="742595" y="307012"/>
                  <a:pt x="743210" y="459788"/>
                </a:cubicBezTo>
                <a:cubicBezTo>
                  <a:pt x="743522" y="536171"/>
                  <a:pt x="712832" y="605514"/>
                  <a:pt x="662960" y="655870"/>
                </a:cubicBezTo>
                <a:cubicBezTo>
                  <a:pt x="613088" y="706223"/>
                  <a:pt x="544042" y="737600"/>
                  <a:pt x="467630" y="738051"/>
                </a:cubicBezTo>
                <a:lnTo>
                  <a:pt x="88271" y="740296"/>
                </a:lnTo>
                <a:lnTo>
                  <a:pt x="58270" y="697083"/>
                </a:lnTo>
                <a:cubicBezTo>
                  <a:pt x="-17201" y="560661"/>
                  <a:pt x="-18605" y="396466"/>
                  <a:pt x="49675" y="259967"/>
                </a:cubicBezTo>
                <a:lnTo>
                  <a:pt x="95713" y="186998"/>
                </a:lnTo>
                <a:close/>
                <a:moveTo>
                  <a:pt x="506736" y="1398"/>
                </a:moveTo>
                <a:cubicBezTo>
                  <a:pt x="626576" y="10637"/>
                  <a:pt x="742808" y="65584"/>
                  <a:pt x="827024" y="164059"/>
                </a:cubicBezTo>
                <a:cubicBezTo>
                  <a:pt x="995457" y="361002"/>
                  <a:pt x="972038" y="657454"/>
                  <a:pt x="774722" y="826205"/>
                </a:cubicBezTo>
                <a:cubicBezTo>
                  <a:pt x="577405" y="994959"/>
                  <a:pt x="280906" y="972100"/>
                  <a:pt x="112475" y="775156"/>
                </a:cubicBezTo>
                <a:lnTo>
                  <a:pt x="101534" y="759400"/>
                </a:lnTo>
                <a:lnTo>
                  <a:pt x="472208" y="757206"/>
                </a:lnTo>
                <a:cubicBezTo>
                  <a:pt x="635622" y="756234"/>
                  <a:pt x="767563" y="623012"/>
                  <a:pt x="766903" y="459644"/>
                </a:cubicBezTo>
                <a:lnTo>
                  <a:pt x="766898" y="459643"/>
                </a:lnTo>
                <a:cubicBezTo>
                  <a:pt x="766232" y="296277"/>
                  <a:pt x="633225" y="164629"/>
                  <a:pt x="469810" y="165598"/>
                </a:cubicBezTo>
                <a:lnTo>
                  <a:pt x="112471" y="167717"/>
                </a:lnTo>
                <a:lnTo>
                  <a:pt x="164780" y="113010"/>
                </a:lnTo>
                <a:cubicBezTo>
                  <a:pt x="263436" y="28636"/>
                  <a:pt x="386888" y="-7838"/>
                  <a:pt x="506736" y="1398"/>
                </a:cubicBez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zh-CN" altLang="en-US" sz="2000" b="1" dirty="0">
                <a:cs typeface="+mn-lt"/>
                <a:sym typeface="+mn-ea"/>
              </a:rPr>
              <a:t>D</a:t>
            </a:r>
          </a:p>
        </p:txBody>
      </p:sp>
      <p:sp>
        <p:nvSpPr>
          <p:cNvPr id="16" name="MH_SubTitle_2"/>
          <p:cNvSpPr/>
          <p:nvPr/>
        </p:nvSpPr>
        <p:spPr>
          <a:xfrm rot="21600000">
            <a:off x="3401049" y="4317064"/>
            <a:ext cx="2018211" cy="791843"/>
          </a:xfrm>
          <a:custGeom>
            <a:avLst/>
            <a:gdLst>
              <a:gd name="connsiteX0" fmla="*/ 1588140 w 2018482"/>
              <a:gd name="connsiteY0" fmla="*/ 0 h 791843"/>
              <a:gd name="connsiteX1" fmla="*/ 1571873 w 2018482"/>
              <a:gd name="connsiteY1" fmla="*/ 25617 h 791843"/>
              <a:gd name="connsiteX2" fmla="*/ 399959 w 2018482"/>
              <a:gd name="connsiteY2" fmla="*/ 28657 h 791843"/>
              <a:gd name="connsiteX3" fmla="*/ 31611 w 2018482"/>
              <a:gd name="connsiteY3" fmla="*/ 398411 h 791843"/>
              <a:gd name="connsiteX4" fmla="*/ 401875 w 2018482"/>
              <a:gd name="connsiteY4" fmla="*/ 766253 h 791843"/>
              <a:gd name="connsiteX5" fmla="*/ 2018482 w 2018482"/>
              <a:gd name="connsiteY5" fmla="*/ 762062 h 791843"/>
              <a:gd name="connsiteX6" fmla="*/ 2017109 w 2018482"/>
              <a:gd name="connsiteY6" fmla="*/ 787637 h 791843"/>
              <a:gd name="connsiteX7" fmla="*/ 395937 w 2018482"/>
              <a:gd name="connsiteY7" fmla="*/ 791842 h 791843"/>
              <a:gd name="connsiteX8" fmla="*/ 2 w 2018482"/>
              <a:gd name="connsiteY8" fmla="*/ 398492 h 791843"/>
              <a:gd name="connsiteX9" fmla="*/ 393889 w 2018482"/>
              <a:gd name="connsiteY9" fmla="*/ 3100 h 79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8482" h="791843">
                <a:moveTo>
                  <a:pt x="1588140" y="0"/>
                </a:moveTo>
                <a:lnTo>
                  <a:pt x="1571873" y="25617"/>
                </a:lnTo>
                <a:lnTo>
                  <a:pt x="399959" y="28657"/>
                </a:lnTo>
                <a:cubicBezTo>
                  <a:pt x="196003" y="29186"/>
                  <a:pt x="31083" y="194729"/>
                  <a:pt x="31611" y="398411"/>
                </a:cubicBezTo>
                <a:cubicBezTo>
                  <a:pt x="32139" y="602091"/>
                  <a:pt x="197916" y="766783"/>
                  <a:pt x="401875" y="766253"/>
                </a:cubicBezTo>
                <a:lnTo>
                  <a:pt x="2018482" y="762062"/>
                </a:lnTo>
                <a:lnTo>
                  <a:pt x="2017109" y="787637"/>
                </a:lnTo>
                <a:lnTo>
                  <a:pt x="395937" y="791842"/>
                </a:lnTo>
                <a:cubicBezTo>
                  <a:pt x="177827" y="792404"/>
                  <a:pt x="563" y="616299"/>
                  <a:pt x="2" y="398492"/>
                </a:cubicBezTo>
                <a:cubicBezTo>
                  <a:pt x="-562" y="180691"/>
                  <a:pt x="175784" y="3666"/>
                  <a:pt x="393889" y="3100"/>
                </a:cubicBezTo>
                <a:close/>
              </a:path>
            </a:pathLst>
          </a:cu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1218565">
              <a:lnSpc>
                <a:spcPct val="130000"/>
              </a:lnSpc>
            </a:pPr>
            <a:r>
              <a:rPr lang="zh-CN" altLang="en-US" sz="2000" dirty="0">
                <a:solidFill>
                  <a:srgbClr val="364B58"/>
                </a:solidFill>
                <a:ea typeface="+mn-lt"/>
                <a:cs typeface="+mn-ea"/>
                <a:sym typeface="+mn-lt"/>
              </a:rPr>
              <a:t>添加标题</a:t>
            </a:r>
            <a:endParaRPr lang="zh-CN" altLang="en-US" sz="2000" b="1" dirty="0">
              <a:solidFill>
                <a:srgbClr val="364B58"/>
              </a:solidFill>
              <a:ea typeface="+mn-lt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280653" y="2163759"/>
            <a:ext cx="3073022" cy="812800"/>
          </a:xfrm>
          <a:prstGeom prst="rect">
            <a:avLst/>
          </a:prstGeom>
          <a:noFill/>
        </p:spPr>
        <p:txBody>
          <a:bodyPr wrap="square" lIns="121907" tIns="60953" rIns="121907" bIns="60953" rtlCol="0">
            <a:spAutoFit/>
          </a:bodyPr>
          <a:lstStyle>
            <a:defPPr>
              <a:defRPr lang="zh-CN"/>
            </a:defPPr>
            <a:lvl1pPr>
              <a:lnSpc>
                <a:spcPts val="1800"/>
              </a:lnSpc>
              <a:defRPr sz="1200"/>
            </a:lvl1pPr>
          </a:lstStyle>
          <a:p>
            <a:pPr lvl="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7280653" y="4165603"/>
            <a:ext cx="3073022" cy="812800"/>
          </a:xfrm>
          <a:prstGeom prst="rect">
            <a:avLst/>
          </a:prstGeom>
          <a:noFill/>
        </p:spPr>
        <p:txBody>
          <a:bodyPr wrap="square" lIns="121907" tIns="60953" rIns="121907" bIns="60953" rtlCol="0">
            <a:spAutoFit/>
          </a:bodyPr>
          <a:lstStyle>
            <a:defPPr>
              <a:defRPr lang="zh-CN"/>
            </a:defPPr>
            <a:lvl1pPr>
              <a:lnSpc>
                <a:spcPts val="1800"/>
              </a:lnSpc>
              <a:defRPr sz="1200"/>
            </a:lvl1pPr>
          </a:lstStyle>
          <a:p>
            <a:pPr lvl="0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2162174" y="3195642"/>
            <a:ext cx="2939885" cy="1043940"/>
          </a:xfrm>
          <a:prstGeom prst="rect">
            <a:avLst/>
          </a:prstGeom>
          <a:noFill/>
        </p:spPr>
        <p:txBody>
          <a:bodyPr wrap="square" lIns="121907" tIns="60953" rIns="121907" bIns="60953" rtlCol="0">
            <a:spAutoFit/>
          </a:bodyPr>
          <a:lstStyle>
            <a:defPPr>
              <a:defRPr lang="zh-CN"/>
            </a:defPPr>
            <a:lvl1pPr lvl="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</a:defRPr>
            </a:lvl1pPr>
          </a:lstStyle>
          <a:p>
            <a:pPr algn="r"/>
            <a:r>
              <a:rPr lang="zh-CN" altLang="en-US" dirty="0"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dirty="0"/>
          </a:p>
          <a:p>
            <a:pPr algn="r"/>
            <a:endParaRPr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2162174" y="5197486"/>
            <a:ext cx="2939886" cy="812800"/>
          </a:xfrm>
          <a:prstGeom prst="rect">
            <a:avLst/>
          </a:prstGeom>
          <a:noFill/>
        </p:spPr>
        <p:txBody>
          <a:bodyPr wrap="square" lIns="121907" tIns="60953" rIns="121907" bIns="60953" rtlCol="0">
            <a:spAutoFit/>
          </a:bodyPr>
          <a:lstStyle>
            <a:defPPr>
              <a:defRPr lang="zh-CN"/>
            </a:defPPr>
            <a:lvl1pPr lvl="0" algn="r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</a:defRPr>
            </a:lvl1pPr>
          </a:lstStyle>
          <a:p>
            <a:r>
              <a:rPr lang="zh-CN" altLang="en-US" dirty="0"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2" grpId="0" bldLvl="0" animBg="1"/>
      <p:bldP spid="3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15" grpId="0" bldLvl="0" animBg="1"/>
      <p:bldP spid="16" grpId="0" bldLvl="0" animBg="1"/>
      <p:bldP spid="17" grpId="0"/>
      <p:bldP spid="18" grpId="0"/>
      <p:bldP spid="1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0643" y="-2662825"/>
            <a:ext cx="6857999" cy="12192001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3771265" y="1390015"/>
            <a:ext cx="4649470" cy="4649470"/>
          </a:xfrm>
          <a:prstGeom prst="ellipse">
            <a:avLst/>
          </a:prstGeom>
          <a:solidFill>
            <a:schemeClr val="bg1"/>
          </a:solidFill>
          <a:ln w="38100">
            <a:solidFill>
              <a:srgbClr val="74D4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109402" y="4173716"/>
            <a:ext cx="3973195" cy="4925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altLang="zh-CN" sz="1200" dirty="0">
                <a:solidFill>
                  <a:srgbClr val="A076D2"/>
                </a:solidFill>
                <a:latin typeface="+mn-ea"/>
                <a:sym typeface="FZHei-B01S" panose="02010601030101010101" pitchFamily="2" charset="-122"/>
              </a:rPr>
              <a:t> </a:t>
            </a:r>
            <a:r>
              <a:rPr lang="en-US" altLang="zh-CN" sz="1200" dirty="0">
                <a:solidFill>
                  <a:srgbClr val="A076D2"/>
                </a:solidFill>
                <a:effectLst/>
                <a:latin typeface="+mn-ea"/>
              </a:rPr>
              <a:t>Never frown, even when you are sad, because you never know who is falling in love with your smile.</a:t>
            </a:r>
            <a:endParaRPr lang="zh-CN" altLang="en-US" sz="1200" dirty="0">
              <a:solidFill>
                <a:srgbClr val="A076D2"/>
              </a:solidFill>
              <a:latin typeface="+mn-ea"/>
              <a:sym typeface="FZHei-B01S" panose="0201060103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61230" y="3364865"/>
            <a:ext cx="2670175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200"/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FZHei-B01S" panose="02010601030101010101" pitchFamily="2" charset="-122"/>
              </a:rPr>
              <a:t>时间分配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970454" y="2542175"/>
            <a:ext cx="22383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n-ea"/>
                <a:cs typeface="+mn-cs"/>
              </a:rPr>
              <a:t>PART 02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8745969" y="2992053"/>
            <a:ext cx="1961351" cy="722697"/>
            <a:chOff x="8745969" y="2992053"/>
            <a:chExt cx="1961351" cy="722697"/>
          </a:xfrm>
        </p:grpSpPr>
        <p:sp>
          <p:nvSpPr>
            <p:cNvPr id="9" name="椭圆 8"/>
            <p:cNvSpPr/>
            <p:nvPr/>
          </p:nvSpPr>
          <p:spPr>
            <a:xfrm rot="3406885">
              <a:off x="8745969" y="2992053"/>
              <a:ext cx="722697" cy="722697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3" name="椭圆 12"/>
            <p:cNvSpPr/>
            <p:nvPr/>
          </p:nvSpPr>
          <p:spPr>
            <a:xfrm rot="7015728">
              <a:off x="9657217" y="3141709"/>
              <a:ext cx="486363" cy="486363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5" name="椭圆 14"/>
            <p:cNvSpPr/>
            <p:nvPr/>
          </p:nvSpPr>
          <p:spPr>
            <a:xfrm rot="2464119">
              <a:off x="10360071" y="3211265"/>
              <a:ext cx="347249" cy="347249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582129" y="3067651"/>
            <a:ext cx="1922503" cy="722697"/>
            <a:chOff x="1582129" y="3067651"/>
            <a:chExt cx="1922503" cy="722697"/>
          </a:xfrm>
        </p:grpSpPr>
        <p:sp>
          <p:nvSpPr>
            <p:cNvPr id="10" name="椭圆 9"/>
            <p:cNvSpPr/>
            <p:nvPr/>
          </p:nvSpPr>
          <p:spPr>
            <a:xfrm>
              <a:off x="2781935" y="3067651"/>
              <a:ext cx="722697" cy="722697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4" name="椭圆 13"/>
            <p:cNvSpPr/>
            <p:nvPr/>
          </p:nvSpPr>
          <p:spPr>
            <a:xfrm rot="18754019">
              <a:off x="2117929" y="3155990"/>
              <a:ext cx="486363" cy="486363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  <p:sp>
          <p:nvSpPr>
            <p:cNvPr id="16" name="椭圆 15"/>
            <p:cNvSpPr/>
            <p:nvPr/>
          </p:nvSpPr>
          <p:spPr>
            <a:xfrm rot="14814083">
              <a:off x="1582129" y="3246852"/>
              <a:ext cx="347249" cy="347249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/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26189" y="-3435902"/>
            <a:ext cx="7539624" cy="13403779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2283" y="362642"/>
            <a:ext cx="4005943" cy="723207"/>
            <a:chOff x="1732283" y="362642"/>
            <a:chExt cx="4005943" cy="723207"/>
          </a:xfrm>
        </p:grpSpPr>
        <p:sp>
          <p:nvSpPr>
            <p:cNvPr id="5" name="文本框 4"/>
            <p:cNvSpPr txBox="1"/>
            <p:nvPr/>
          </p:nvSpPr>
          <p:spPr>
            <a:xfrm>
              <a:off x="1732283" y="362642"/>
              <a:ext cx="35110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时间分配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32283" y="779144"/>
              <a:ext cx="4005943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lt"/>
                  <a:sym typeface="FZHei-B01S" panose="02010601030101010101" pitchFamily="2" charset="-122"/>
                </a:rPr>
                <a:t>Part 2  You Can Add Your Title Here</a:t>
              </a:r>
            </a:p>
          </p:txBody>
        </p:sp>
      </p:grpSp>
      <p:sp>
        <p:nvSpPr>
          <p:cNvPr id="7" name="椭圆 6"/>
          <p:cNvSpPr/>
          <p:nvPr/>
        </p:nvSpPr>
        <p:spPr>
          <a:xfrm>
            <a:off x="974524" y="3616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lt"/>
              </a:rPr>
              <a:t>0</a:t>
            </a:r>
            <a:r>
              <a:rPr lang="en-US" sz="2000" b="1" dirty="0">
                <a:cs typeface="+mn-lt"/>
              </a:rPr>
              <a:t>2</a:t>
            </a:r>
          </a:p>
        </p:txBody>
      </p:sp>
      <p:sp>
        <p:nvSpPr>
          <p:cNvPr id="9" name="椭圆 8"/>
          <p:cNvSpPr/>
          <p:nvPr/>
        </p:nvSpPr>
        <p:spPr>
          <a:xfrm>
            <a:off x="-2120698" y="933032"/>
            <a:ext cx="722697" cy="722697"/>
          </a:xfrm>
          <a:prstGeom prst="ellipse">
            <a:avLst/>
          </a:prstGeom>
          <a:gradFill flip="none" rotWithShape="1">
            <a:gsLst>
              <a:gs pos="50000">
                <a:srgbClr val="EADAFE"/>
              </a:gs>
              <a:gs pos="0">
                <a:srgbClr val="64C5F8"/>
              </a:gs>
              <a:gs pos="94000">
                <a:srgbClr val="E3F5FD"/>
              </a:gs>
            </a:gsLst>
            <a:lin ang="81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cs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2120608" y="1974551"/>
            <a:ext cx="722697" cy="722697"/>
          </a:xfrm>
          <a:prstGeom prst="ellipse">
            <a:avLst/>
          </a:prstGeom>
          <a:gradFill flip="none" rotWithShape="1">
            <a:gsLst>
              <a:gs pos="28000">
                <a:srgbClr val="92AAFF"/>
              </a:gs>
              <a:gs pos="100000">
                <a:srgbClr val="74D4FF"/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8100000" algn="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>
              <a:cs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5676E0A-F5FD-412F-9BFF-CDAF60B8DC15}"/>
              </a:ext>
            </a:extLst>
          </p:cNvPr>
          <p:cNvGrpSpPr/>
          <p:nvPr/>
        </p:nvGrpSpPr>
        <p:grpSpPr>
          <a:xfrm>
            <a:off x="3531870" y="2196465"/>
            <a:ext cx="4787900" cy="3390900"/>
            <a:chOff x="3531870" y="2196465"/>
            <a:chExt cx="4787900" cy="3390900"/>
          </a:xfrm>
        </p:grpSpPr>
        <p:grpSp>
          <p:nvGrpSpPr>
            <p:cNvPr id="3" name="Group 1"/>
            <p:cNvGrpSpPr/>
            <p:nvPr/>
          </p:nvGrpSpPr>
          <p:grpSpPr>
            <a:xfrm>
              <a:off x="4854575" y="2736850"/>
              <a:ext cx="2228215" cy="2811780"/>
              <a:chOff x="4823608" y="2237050"/>
              <a:chExt cx="2653553" cy="3348228"/>
            </a:xfrm>
            <a:solidFill>
              <a:schemeClr val="accent1"/>
            </a:solidFill>
          </p:grpSpPr>
          <p:sp>
            <p:nvSpPr>
              <p:cNvPr id="59" name="Freeform: Shape 6"/>
              <p:cNvSpPr/>
              <p:nvPr/>
            </p:nvSpPr>
            <p:spPr bwMode="auto">
              <a:xfrm>
                <a:off x="5275903" y="2766146"/>
                <a:ext cx="1741057" cy="2247538"/>
              </a:xfrm>
              <a:custGeom>
                <a:avLst/>
                <a:gdLst>
                  <a:gd name="T0" fmla="*/ 160 w 321"/>
                  <a:gd name="T1" fmla="*/ 0 h 429"/>
                  <a:gd name="T2" fmla="*/ 0 w 321"/>
                  <a:gd name="T3" fmla="*/ 160 h 429"/>
                  <a:gd name="T4" fmla="*/ 22 w 321"/>
                  <a:gd name="T5" fmla="*/ 240 h 429"/>
                  <a:gd name="T6" fmla="*/ 78 w 321"/>
                  <a:gd name="T7" fmla="*/ 389 h 429"/>
                  <a:gd name="T8" fmla="*/ 115 w 321"/>
                  <a:gd name="T9" fmla="*/ 429 h 429"/>
                  <a:gd name="T10" fmla="*/ 160 w 321"/>
                  <a:gd name="T11" fmla="*/ 429 h 429"/>
                  <a:gd name="T12" fmla="*/ 206 w 321"/>
                  <a:gd name="T13" fmla="*/ 429 h 429"/>
                  <a:gd name="T14" fmla="*/ 243 w 321"/>
                  <a:gd name="T15" fmla="*/ 389 h 429"/>
                  <a:gd name="T16" fmla="*/ 299 w 321"/>
                  <a:gd name="T17" fmla="*/ 240 h 429"/>
                  <a:gd name="T18" fmla="*/ 321 w 321"/>
                  <a:gd name="T19" fmla="*/ 160 h 429"/>
                  <a:gd name="T20" fmla="*/ 160 w 321"/>
                  <a:gd name="T21" fmla="*/ 0 h 429"/>
                  <a:gd name="T22" fmla="*/ 287 w 321"/>
                  <a:gd name="T23" fmla="*/ 233 h 429"/>
                  <a:gd name="T24" fmla="*/ 229 w 321"/>
                  <a:gd name="T25" fmla="*/ 387 h 429"/>
                  <a:gd name="T26" fmla="*/ 221 w 321"/>
                  <a:gd name="T27" fmla="*/ 411 h 429"/>
                  <a:gd name="T28" fmla="*/ 206 w 321"/>
                  <a:gd name="T29" fmla="*/ 414 h 429"/>
                  <a:gd name="T30" fmla="*/ 160 w 321"/>
                  <a:gd name="T31" fmla="*/ 414 h 429"/>
                  <a:gd name="T32" fmla="*/ 115 w 321"/>
                  <a:gd name="T33" fmla="*/ 414 h 429"/>
                  <a:gd name="T34" fmla="*/ 100 w 321"/>
                  <a:gd name="T35" fmla="*/ 411 h 429"/>
                  <a:gd name="T36" fmla="*/ 92 w 321"/>
                  <a:gd name="T37" fmla="*/ 387 h 429"/>
                  <a:gd name="T38" fmla="*/ 34 w 321"/>
                  <a:gd name="T39" fmla="*/ 233 h 429"/>
                  <a:gd name="T40" fmla="*/ 15 w 321"/>
                  <a:gd name="T41" fmla="*/ 160 h 429"/>
                  <a:gd name="T42" fmla="*/ 160 w 321"/>
                  <a:gd name="T43" fmla="*/ 14 h 429"/>
                  <a:gd name="T44" fmla="*/ 306 w 321"/>
                  <a:gd name="T45" fmla="*/ 160 h 429"/>
                  <a:gd name="T46" fmla="*/ 287 w 321"/>
                  <a:gd name="T47" fmla="*/ 233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1" h="429">
                    <a:moveTo>
                      <a:pt x="160" y="0"/>
                    </a:moveTo>
                    <a:cubicBezTo>
                      <a:pt x="72" y="0"/>
                      <a:pt x="0" y="72"/>
                      <a:pt x="0" y="160"/>
                    </a:cubicBezTo>
                    <a:cubicBezTo>
                      <a:pt x="0" y="189"/>
                      <a:pt x="8" y="216"/>
                      <a:pt x="22" y="240"/>
                    </a:cubicBezTo>
                    <a:cubicBezTo>
                      <a:pt x="61" y="311"/>
                      <a:pt x="71" y="351"/>
                      <a:pt x="78" y="389"/>
                    </a:cubicBezTo>
                    <a:cubicBezTo>
                      <a:pt x="83" y="421"/>
                      <a:pt x="91" y="429"/>
                      <a:pt x="115" y="429"/>
                    </a:cubicBezTo>
                    <a:cubicBezTo>
                      <a:pt x="125" y="429"/>
                      <a:pt x="142" y="429"/>
                      <a:pt x="160" y="429"/>
                    </a:cubicBezTo>
                    <a:cubicBezTo>
                      <a:pt x="179" y="429"/>
                      <a:pt x="195" y="429"/>
                      <a:pt x="206" y="429"/>
                    </a:cubicBezTo>
                    <a:cubicBezTo>
                      <a:pt x="230" y="429"/>
                      <a:pt x="238" y="421"/>
                      <a:pt x="243" y="389"/>
                    </a:cubicBezTo>
                    <a:cubicBezTo>
                      <a:pt x="249" y="351"/>
                      <a:pt x="260" y="311"/>
                      <a:pt x="299" y="240"/>
                    </a:cubicBezTo>
                    <a:cubicBezTo>
                      <a:pt x="312" y="216"/>
                      <a:pt x="321" y="189"/>
                      <a:pt x="321" y="160"/>
                    </a:cubicBezTo>
                    <a:cubicBezTo>
                      <a:pt x="321" y="72"/>
                      <a:pt x="249" y="0"/>
                      <a:pt x="160" y="0"/>
                    </a:cubicBezTo>
                    <a:close/>
                    <a:moveTo>
                      <a:pt x="287" y="233"/>
                    </a:moveTo>
                    <a:cubicBezTo>
                      <a:pt x="248" y="302"/>
                      <a:pt x="236" y="343"/>
                      <a:pt x="229" y="387"/>
                    </a:cubicBezTo>
                    <a:cubicBezTo>
                      <a:pt x="228" y="392"/>
                      <a:pt x="226" y="406"/>
                      <a:pt x="221" y="411"/>
                    </a:cubicBezTo>
                    <a:cubicBezTo>
                      <a:pt x="220" y="413"/>
                      <a:pt x="217" y="414"/>
                      <a:pt x="206" y="414"/>
                    </a:cubicBezTo>
                    <a:cubicBezTo>
                      <a:pt x="160" y="414"/>
                      <a:pt x="160" y="414"/>
                      <a:pt x="160" y="414"/>
                    </a:cubicBezTo>
                    <a:cubicBezTo>
                      <a:pt x="115" y="414"/>
                      <a:pt x="115" y="414"/>
                      <a:pt x="115" y="414"/>
                    </a:cubicBezTo>
                    <a:cubicBezTo>
                      <a:pt x="104" y="414"/>
                      <a:pt x="101" y="413"/>
                      <a:pt x="100" y="411"/>
                    </a:cubicBezTo>
                    <a:cubicBezTo>
                      <a:pt x="95" y="406"/>
                      <a:pt x="93" y="392"/>
                      <a:pt x="92" y="387"/>
                    </a:cubicBezTo>
                    <a:cubicBezTo>
                      <a:pt x="85" y="343"/>
                      <a:pt x="73" y="302"/>
                      <a:pt x="34" y="233"/>
                    </a:cubicBezTo>
                    <a:cubicBezTo>
                      <a:pt x="21" y="210"/>
                      <a:pt x="15" y="185"/>
                      <a:pt x="15" y="160"/>
                    </a:cubicBezTo>
                    <a:cubicBezTo>
                      <a:pt x="15" y="80"/>
                      <a:pt x="80" y="14"/>
                      <a:pt x="160" y="14"/>
                    </a:cubicBezTo>
                    <a:cubicBezTo>
                      <a:pt x="241" y="14"/>
                      <a:pt x="306" y="80"/>
                      <a:pt x="306" y="160"/>
                    </a:cubicBezTo>
                    <a:cubicBezTo>
                      <a:pt x="306" y="185"/>
                      <a:pt x="300" y="210"/>
                      <a:pt x="287" y="233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sp>
            <p:nvSpPr>
              <p:cNvPr id="42" name="Freeform: Shape 7"/>
              <p:cNvSpPr/>
              <p:nvPr/>
            </p:nvSpPr>
            <p:spPr bwMode="auto">
              <a:xfrm>
                <a:off x="5773762" y="5013683"/>
                <a:ext cx="754314" cy="108681"/>
              </a:xfrm>
              <a:custGeom>
                <a:avLst/>
                <a:gdLst>
                  <a:gd name="T0" fmla="*/ 130 w 139"/>
                  <a:gd name="T1" fmla="*/ 0 h 23"/>
                  <a:gd name="T2" fmla="*/ 9 w 139"/>
                  <a:gd name="T3" fmla="*/ 0 h 23"/>
                  <a:gd name="T4" fmla="*/ 0 w 139"/>
                  <a:gd name="T5" fmla="*/ 9 h 23"/>
                  <a:gd name="T6" fmla="*/ 0 w 139"/>
                  <a:gd name="T7" fmla="*/ 14 h 23"/>
                  <a:gd name="T8" fmla="*/ 9 w 139"/>
                  <a:gd name="T9" fmla="*/ 23 h 23"/>
                  <a:gd name="T10" fmla="*/ 130 w 139"/>
                  <a:gd name="T11" fmla="*/ 23 h 23"/>
                  <a:gd name="T12" fmla="*/ 139 w 139"/>
                  <a:gd name="T13" fmla="*/ 14 h 23"/>
                  <a:gd name="T14" fmla="*/ 139 w 139"/>
                  <a:gd name="T15" fmla="*/ 9 h 23"/>
                  <a:gd name="T16" fmla="*/ 130 w 139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9" h="23">
                    <a:moveTo>
                      <a:pt x="130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9"/>
                      <a:pt x="4" y="23"/>
                      <a:pt x="9" y="23"/>
                    </a:cubicBezTo>
                    <a:cubicBezTo>
                      <a:pt x="130" y="23"/>
                      <a:pt x="130" y="23"/>
                      <a:pt x="130" y="23"/>
                    </a:cubicBezTo>
                    <a:cubicBezTo>
                      <a:pt x="135" y="23"/>
                      <a:pt x="139" y="19"/>
                      <a:pt x="139" y="14"/>
                    </a:cubicBezTo>
                    <a:cubicBezTo>
                      <a:pt x="139" y="9"/>
                      <a:pt x="139" y="9"/>
                      <a:pt x="139" y="9"/>
                    </a:cubicBezTo>
                    <a:cubicBezTo>
                      <a:pt x="139" y="4"/>
                      <a:pt x="135" y="0"/>
                      <a:pt x="130" y="0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sp>
            <p:nvSpPr>
              <p:cNvPr id="43" name="Freeform: Shape 8"/>
              <p:cNvSpPr/>
              <p:nvPr/>
            </p:nvSpPr>
            <p:spPr bwMode="auto">
              <a:xfrm>
                <a:off x="5795282" y="5170787"/>
                <a:ext cx="710196" cy="119442"/>
              </a:xfrm>
              <a:custGeom>
                <a:avLst/>
                <a:gdLst>
                  <a:gd name="T0" fmla="*/ 122 w 131"/>
                  <a:gd name="T1" fmla="*/ 0 h 24"/>
                  <a:gd name="T2" fmla="*/ 9 w 131"/>
                  <a:gd name="T3" fmla="*/ 0 h 24"/>
                  <a:gd name="T4" fmla="*/ 0 w 131"/>
                  <a:gd name="T5" fmla="*/ 9 h 24"/>
                  <a:gd name="T6" fmla="*/ 0 w 131"/>
                  <a:gd name="T7" fmla="*/ 15 h 24"/>
                  <a:gd name="T8" fmla="*/ 9 w 131"/>
                  <a:gd name="T9" fmla="*/ 24 h 24"/>
                  <a:gd name="T10" fmla="*/ 122 w 131"/>
                  <a:gd name="T11" fmla="*/ 24 h 24"/>
                  <a:gd name="T12" fmla="*/ 131 w 131"/>
                  <a:gd name="T13" fmla="*/ 15 h 24"/>
                  <a:gd name="T14" fmla="*/ 131 w 131"/>
                  <a:gd name="T15" fmla="*/ 9 h 24"/>
                  <a:gd name="T16" fmla="*/ 122 w 131"/>
                  <a:gd name="T1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1" h="24">
                    <a:moveTo>
                      <a:pt x="122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20"/>
                      <a:pt x="4" y="24"/>
                      <a:pt x="9" y="24"/>
                    </a:cubicBezTo>
                    <a:cubicBezTo>
                      <a:pt x="122" y="24"/>
                      <a:pt x="122" y="24"/>
                      <a:pt x="122" y="24"/>
                    </a:cubicBezTo>
                    <a:cubicBezTo>
                      <a:pt x="127" y="24"/>
                      <a:pt x="131" y="20"/>
                      <a:pt x="131" y="15"/>
                    </a:cubicBezTo>
                    <a:cubicBezTo>
                      <a:pt x="131" y="9"/>
                      <a:pt x="131" y="9"/>
                      <a:pt x="131" y="9"/>
                    </a:cubicBezTo>
                    <a:cubicBezTo>
                      <a:pt x="131" y="4"/>
                      <a:pt x="127" y="0"/>
                      <a:pt x="122" y="0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sp>
            <p:nvSpPr>
              <p:cNvPr id="44" name="Freeform: Shape 9"/>
              <p:cNvSpPr/>
              <p:nvPr/>
            </p:nvSpPr>
            <p:spPr bwMode="auto">
              <a:xfrm>
                <a:off x="5838325" y="5333271"/>
                <a:ext cx="624112" cy="100283"/>
              </a:xfrm>
              <a:custGeom>
                <a:avLst/>
                <a:gdLst>
                  <a:gd name="T0" fmla="*/ 107 w 115"/>
                  <a:gd name="T1" fmla="*/ 0 h 23"/>
                  <a:gd name="T2" fmla="*/ 8 w 115"/>
                  <a:gd name="T3" fmla="*/ 0 h 23"/>
                  <a:gd name="T4" fmla="*/ 0 w 115"/>
                  <a:gd name="T5" fmla="*/ 9 h 23"/>
                  <a:gd name="T6" fmla="*/ 0 w 115"/>
                  <a:gd name="T7" fmla="*/ 15 h 23"/>
                  <a:gd name="T8" fmla="*/ 8 w 115"/>
                  <a:gd name="T9" fmla="*/ 23 h 23"/>
                  <a:gd name="T10" fmla="*/ 107 w 115"/>
                  <a:gd name="T11" fmla="*/ 23 h 23"/>
                  <a:gd name="T12" fmla="*/ 115 w 115"/>
                  <a:gd name="T13" fmla="*/ 15 h 23"/>
                  <a:gd name="T14" fmla="*/ 115 w 115"/>
                  <a:gd name="T15" fmla="*/ 9 h 23"/>
                  <a:gd name="T16" fmla="*/ 107 w 115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5" h="23">
                    <a:moveTo>
                      <a:pt x="107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9"/>
                      <a:pt x="4" y="23"/>
                      <a:pt x="8" y="23"/>
                    </a:cubicBezTo>
                    <a:cubicBezTo>
                      <a:pt x="107" y="23"/>
                      <a:pt x="107" y="23"/>
                      <a:pt x="107" y="23"/>
                    </a:cubicBezTo>
                    <a:cubicBezTo>
                      <a:pt x="111" y="23"/>
                      <a:pt x="115" y="19"/>
                      <a:pt x="115" y="15"/>
                    </a:cubicBezTo>
                    <a:cubicBezTo>
                      <a:pt x="115" y="9"/>
                      <a:pt x="115" y="9"/>
                      <a:pt x="115" y="9"/>
                    </a:cubicBezTo>
                    <a:cubicBezTo>
                      <a:pt x="115" y="4"/>
                      <a:pt x="111" y="0"/>
                      <a:pt x="107" y="0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sp>
            <p:nvSpPr>
              <p:cNvPr id="45" name="Freeform: Shape 10"/>
              <p:cNvSpPr/>
              <p:nvPr/>
            </p:nvSpPr>
            <p:spPr bwMode="auto">
              <a:xfrm>
                <a:off x="5952386" y="5476597"/>
                <a:ext cx="395988" cy="108681"/>
              </a:xfrm>
              <a:custGeom>
                <a:avLst/>
                <a:gdLst>
                  <a:gd name="T0" fmla="*/ 0 w 73"/>
                  <a:gd name="T1" fmla="*/ 0 h 20"/>
                  <a:gd name="T2" fmla="*/ 73 w 73"/>
                  <a:gd name="T3" fmla="*/ 0 h 20"/>
                  <a:gd name="T4" fmla="*/ 36 w 73"/>
                  <a:gd name="T5" fmla="*/ 20 h 20"/>
                  <a:gd name="T6" fmla="*/ 0 w 73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3" h="20">
                    <a:moveTo>
                      <a:pt x="0" y="0"/>
                    </a:moveTo>
                    <a:cubicBezTo>
                      <a:pt x="73" y="0"/>
                      <a:pt x="73" y="0"/>
                      <a:pt x="73" y="0"/>
                    </a:cubicBezTo>
                    <a:cubicBezTo>
                      <a:pt x="73" y="12"/>
                      <a:pt x="54" y="20"/>
                      <a:pt x="36" y="20"/>
                    </a:cubicBezTo>
                    <a:cubicBezTo>
                      <a:pt x="19" y="20"/>
                      <a:pt x="0" y="12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sp>
            <p:nvSpPr>
              <p:cNvPr id="46" name="Freeform: Shape 11"/>
              <p:cNvSpPr/>
              <p:nvPr/>
            </p:nvSpPr>
            <p:spPr bwMode="auto">
              <a:xfrm>
                <a:off x="5740404" y="3781799"/>
                <a:ext cx="841475" cy="1133086"/>
              </a:xfrm>
              <a:custGeom>
                <a:avLst/>
                <a:gdLst>
                  <a:gd name="T0" fmla="*/ 29 w 155"/>
                  <a:gd name="T1" fmla="*/ 200 h 209"/>
                  <a:gd name="T2" fmla="*/ 37 w 155"/>
                  <a:gd name="T3" fmla="*/ 176 h 209"/>
                  <a:gd name="T4" fmla="*/ 44 w 155"/>
                  <a:gd name="T5" fmla="*/ 139 h 209"/>
                  <a:gd name="T6" fmla="*/ 48 w 155"/>
                  <a:gd name="T7" fmla="*/ 52 h 209"/>
                  <a:gd name="T8" fmla="*/ 21 w 155"/>
                  <a:gd name="T9" fmla="*/ 2 h 209"/>
                  <a:gd name="T10" fmla="*/ 1 w 155"/>
                  <a:gd name="T11" fmla="*/ 14 h 209"/>
                  <a:gd name="T12" fmla="*/ 14 w 155"/>
                  <a:gd name="T13" fmla="*/ 46 h 209"/>
                  <a:gd name="T14" fmla="*/ 43 w 155"/>
                  <a:gd name="T15" fmla="*/ 55 h 209"/>
                  <a:gd name="T16" fmla="*/ 79 w 155"/>
                  <a:gd name="T17" fmla="*/ 49 h 209"/>
                  <a:gd name="T18" fmla="*/ 98 w 155"/>
                  <a:gd name="T19" fmla="*/ 26 h 209"/>
                  <a:gd name="T20" fmla="*/ 83 w 155"/>
                  <a:gd name="T21" fmla="*/ 2 h 209"/>
                  <a:gd name="T22" fmla="*/ 64 w 155"/>
                  <a:gd name="T23" fmla="*/ 14 h 209"/>
                  <a:gd name="T24" fmla="*/ 79 w 155"/>
                  <a:gd name="T25" fmla="*/ 52 h 209"/>
                  <a:gd name="T26" fmla="*/ 143 w 155"/>
                  <a:gd name="T27" fmla="*/ 42 h 209"/>
                  <a:gd name="T28" fmla="*/ 143 w 155"/>
                  <a:gd name="T29" fmla="*/ 7 h 209"/>
                  <a:gd name="T30" fmla="*/ 120 w 155"/>
                  <a:gd name="T31" fmla="*/ 26 h 209"/>
                  <a:gd name="T32" fmla="*/ 114 w 155"/>
                  <a:gd name="T33" fmla="*/ 61 h 209"/>
                  <a:gd name="T34" fmla="*/ 112 w 155"/>
                  <a:gd name="T35" fmla="*/ 97 h 209"/>
                  <a:gd name="T36" fmla="*/ 117 w 155"/>
                  <a:gd name="T37" fmla="*/ 170 h 209"/>
                  <a:gd name="T38" fmla="*/ 120 w 155"/>
                  <a:gd name="T39" fmla="*/ 207 h 209"/>
                  <a:gd name="T40" fmla="*/ 128 w 155"/>
                  <a:gd name="T41" fmla="*/ 205 h 209"/>
                  <a:gd name="T42" fmla="*/ 120 w 155"/>
                  <a:gd name="T43" fmla="*/ 85 h 209"/>
                  <a:gd name="T44" fmla="*/ 128 w 155"/>
                  <a:gd name="T45" fmla="*/ 25 h 209"/>
                  <a:gd name="T46" fmla="*/ 137 w 155"/>
                  <a:gd name="T47" fmla="*/ 11 h 209"/>
                  <a:gd name="T48" fmla="*/ 138 w 155"/>
                  <a:gd name="T49" fmla="*/ 11 h 209"/>
                  <a:gd name="T50" fmla="*/ 139 w 155"/>
                  <a:gd name="T51" fmla="*/ 13 h 209"/>
                  <a:gd name="T52" fmla="*/ 140 w 155"/>
                  <a:gd name="T53" fmla="*/ 21 h 209"/>
                  <a:gd name="T54" fmla="*/ 123 w 155"/>
                  <a:gd name="T55" fmla="*/ 56 h 209"/>
                  <a:gd name="T56" fmla="*/ 91 w 155"/>
                  <a:gd name="T57" fmla="*/ 53 h 209"/>
                  <a:gd name="T58" fmla="*/ 72 w 155"/>
                  <a:gd name="T59" fmla="*/ 22 h 209"/>
                  <a:gd name="T60" fmla="*/ 82 w 155"/>
                  <a:gd name="T61" fmla="*/ 7 h 209"/>
                  <a:gd name="T62" fmla="*/ 89 w 155"/>
                  <a:gd name="T63" fmla="*/ 33 h 209"/>
                  <a:gd name="T64" fmla="*/ 67 w 155"/>
                  <a:gd name="T65" fmla="*/ 50 h 209"/>
                  <a:gd name="T66" fmla="*/ 16 w 155"/>
                  <a:gd name="T67" fmla="*/ 35 h 209"/>
                  <a:gd name="T68" fmla="*/ 10 w 155"/>
                  <a:gd name="T69" fmla="*/ 8 h 209"/>
                  <a:gd name="T70" fmla="*/ 20 w 155"/>
                  <a:gd name="T71" fmla="*/ 8 h 209"/>
                  <a:gd name="T72" fmla="*/ 28 w 155"/>
                  <a:gd name="T73" fmla="*/ 14 h 209"/>
                  <a:gd name="T74" fmla="*/ 41 w 155"/>
                  <a:gd name="T75" fmla="*/ 68 h 209"/>
                  <a:gd name="T76" fmla="*/ 35 w 155"/>
                  <a:gd name="T77" fmla="*/ 147 h 209"/>
                  <a:gd name="T78" fmla="*/ 21 w 155"/>
                  <a:gd name="T79" fmla="*/ 201 h 209"/>
                  <a:gd name="T80" fmla="*/ 29 w 155"/>
                  <a:gd name="T81" fmla="*/ 20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5" h="209">
                    <a:moveTo>
                      <a:pt x="29" y="200"/>
                    </a:moveTo>
                    <a:cubicBezTo>
                      <a:pt x="33" y="192"/>
                      <a:pt x="35" y="184"/>
                      <a:pt x="37" y="176"/>
                    </a:cubicBezTo>
                    <a:cubicBezTo>
                      <a:pt x="40" y="164"/>
                      <a:pt x="42" y="151"/>
                      <a:pt x="44" y="139"/>
                    </a:cubicBezTo>
                    <a:cubicBezTo>
                      <a:pt x="48" y="110"/>
                      <a:pt x="51" y="81"/>
                      <a:pt x="48" y="52"/>
                    </a:cubicBezTo>
                    <a:cubicBezTo>
                      <a:pt x="46" y="34"/>
                      <a:pt x="42" y="8"/>
                      <a:pt x="21" y="2"/>
                    </a:cubicBezTo>
                    <a:cubicBezTo>
                      <a:pt x="12" y="0"/>
                      <a:pt x="2" y="4"/>
                      <a:pt x="1" y="14"/>
                    </a:cubicBezTo>
                    <a:cubicBezTo>
                      <a:pt x="0" y="25"/>
                      <a:pt x="6" y="38"/>
                      <a:pt x="14" y="46"/>
                    </a:cubicBezTo>
                    <a:cubicBezTo>
                      <a:pt x="22" y="53"/>
                      <a:pt x="33" y="54"/>
                      <a:pt x="43" y="55"/>
                    </a:cubicBezTo>
                    <a:cubicBezTo>
                      <a:pt x="55" y="55"/>
                      <a:pt x="68" y="54"/>
                      <a:pt x="79" y="49"/>
                    </a:cubicBezTo>
                    <a:cubicBezTo>
                      <a:pt x="89" y="45"/>
                      <a:pt x="98" y="38"/>
                      <a:pt x="98" y="26"/>
                    </a:cubicBezTo>
                    <a:cubicBezTo>
                      <a:pt x="99" y="16"/>
                      <a:pt x="94" y="4"/>
                      <a:pt x="83" y="2"/>
                    </a:cubicBezTo>
                    <a:cubicBezTo>
                      <a:pt x="74" y="0"/>
                      <a:pt x="65" y="5"/>
                      <a:pt x="64" y="14"/>
                    </a:cubicBezTo>
                    <a:cubicBezTo>
                      <a:pt x="61" y="27"/>
                      <a:pt x="69" y="44"/>
                      <a:pt x="79" y="52"/>
                    </a:cubicBezTo>
                    <a:cubicBezTo>
                      <a:pt x="98" y="69"/>
                      <a:pt x="131" y="65"/>
                      <a:pt x="143" y="42"/>
                    </a:cubicBezTo>
                    <a:cubicBezTo>
                      <a:pt x="147" y="35"/>
                      <a:pt x="155" y="10"/>
                      <a:pt x="143" y="7"/>
                    </a:cubicBezTo>
                    <a:cubicBezTo>
                      <a:pt x="132" y="4"/>
                      <a:pt x="124" y="18"/>
                      <a:pt x="120" y="26"/>
                    </a:cubicBezTo>
                    <a:cubicBezTo>
                      <a:pt x="116" y="37"/>
                      <a:pt x="115" y="49"/>
                      <a:pt x="114" y="61"/>
                    </a:cubicBezTo>
                    <a:cubicBezTo>
                      <a:pt x="112" y="73"/>
                      <a:pt x="112" y="85"/>
                      <a:pt x="112" y="97"/>
                    </a:cubicBezTo>
                    <a:cubicBezTo>
                      <a:pt x="112" y="121"/>
                      <a:pt x="115" y="146"/>
                      <a:pt x="117" y="170"/>
                    </a:cubicBezTo>
                    <a:cubicBezTo>
                      <a:pt x="118" y="183"/>
                      <a:pt x="119" y="195"/>
                      <a:pt x="120" y="207"/>
                    </a:cubicBezTo>
                    <a:cubicBezTo>
                      <a:pt x="120" y="209"/>
                      <a:pt x="128" y="208"/>
                      <a:pt x="128" y="205"/>
                    </a:cubicBezTo>
                    <a:cubicBezTo>
                      <a:pt x="126" y="165"/>
                      <a:pt x="120" y="125"/>
                      <a:pt x="120" y="85"/>
                    </a:cubicBezTo>
                    <a:cubicBezTo>
                      <a:pt x="121" y="65"/>
                      <a:pt x="121" y="43"/>
                      <a:pt x="128" y="25"/>
                    </a:cubicBezTo>
                    <a:cubicBezTo>
                      <a:pt x="130" y="20"/>
                      <a:pt x="133" y="13"/>
                      <a:pt x="137" y="11"/>
                    </a:cubicBezTo>
                    <a:cubicBezTo>
                      <a:pt x="139" y="10"/>
                      <a:pt x="137" y="10"/>
                      <a:pt x="138" y="11"/>
                    </a:cubicBezTo>
                    <a:cubicBezTo>
                      <a:pt x="138" y="12"/>
                      <a:pt x="139" y="12"/>
                      <a:pt x="139" y="13"/>
                    </a:cubicBezTo>
                    <a:cubicBezTo>
                      <a:pt x="141" y="16"/>
                      <a:pt x="141" y="19"/>
                      <a:pt x="140" y="21"/>
                    </a:cubicBezTo>
                    <a:cubicBezTo>
                      <a:pt x="140" y="34"/>
                      <a:pt x="135" y="49"/>
                      <a:pt x="123" y="56"/>
                    </a:cubicBezTo>
                    <a:cubicBezTo>
                      <a:pt x="113" y="61"/>
                      <a:pt x="100" y="59"/>
                      <a:pt x="91" y="53"/>
                    </a:cubicBezTo>
                    <a:cubicBezTo>
                      <a:pt x="80" y="46"/>
                      <a:pt x="74" y="34"/>
                      <a:pt x="72" y="22"/>
                    </a:cubicBezTo>
                    <a:cubicBezTo>
                      <a:pt x="71" y="15"/>
                      <a:pt x="72" y="1"/>
                      <a:pt x="82" y="7"/>
                    </a:cubicBezTo>
                    <a:cubicBezTo>
                      <a:pt x="90" y="12"/>
                      <a:pt x="92" y="24"/>
                      <a:pt x="89" y="33"/>
                    </a:cubicBezTo>
                    <a:cubicBezTo>
                      <a:pt x="86" y="43"/>
                      <a:pt x="77" y="47"/>
                      <a:pt x="67" y="50"/>
                    </a:cubicBezTo>
                    <a:cubicBezTo>
                      <a:pt x="49" y="53"/>
                      <a:pt x="26" y="52"/>
                      <a:pt x="16" y="35"/>
                    </a:cubicBezTo>
                    <a:cubicBezTo>
                      <a:pt x="11" y="28"/>
                      <a:pt x="7" y="16"/>
                      <a:pt x="10" y="8"/>
                    </a:cubicBezTo>
                    <a:cubicBezTo>
                      <a:pt x="12" y="3"/>
                      <a:pt x="15" y="6"/>
                      <a:pt x="20" y="8"/>
                    </a:cubicBezTo>
                    <a:cubicBezTo>
                      <a:pt x="23" y="9"/>
                      <a:pt x="25" y="11"/>
                      <a:pt x="28" y="14"/>
                    </a:cubicBezTo>
                    <a:cubicBezTo>
                      <a:pt x="39" y="28"/>
                      <a:pt x="40" y="51"/>
                      <a:pt x="41" y="68"/>
                    </a:cubicBezTo>
                    <a:cubicBezTo>
                      <a:pt x="42" y="94"/>
                      <a:pt x="39" y="121"/>
                      <a:pt x="35" y="147"/>
                    </a:cubicBezTo>
                    <a:cubicBezTo>
                      <a:pt x="32" y="165"/>
                      <a:pt x="29" y="185"/>
                      <a:pt x="21" y="201"/>
                    </a:cubicBezTo>
                    <a:cubicBezTo>
                      <a:pt x="20" y="203"/>
                      <a:pt x="28" y="202"/>
                      <a:pt x="29" y="200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  <p:grpSp>
            <p:nvGrpSpPr>
              <p:cNvPr id="11" name="Group 12"/>
              <p:cNvGrpSpPr/>
              <p:nvPr/>
            </p:nvGrpSpPr>
            <p:grpSpPr>
              <a:xfrm>
                <a:off x="4823608" y="2237050"/>
                <a:ext cx="2653553" cy="2000393"/>
                <a:chOff x="3525061" y="1210682"/>
                <a:chExt cx="2097079" cy="1580888"/>
              </a:xfrm>
              <a:grpFill/>
            </p:grpSpPr>
            <p:sp>
              <p:nvSpPr>
                <p:cNvPr id="49" name="Freeform: Shape 13"/>
                <p:cNvSpPr/>
                <p:nvPr/>
              </p:nvSpPr>
              <p:spPr bwMode="auto">
                <a:xfrm>
                  <a:off x="5347462" y="2255820"/>
                  <a:ext cx="274678" cy="47622"/>
                </a:xfrm>
                <a:custGeom>
                  <a:avLst/>
                  <a:gdLst>
                    <a:gd name="T0" fmla="*/ 58 w 64"/>
                    <a:gd name="T1" fmla="*/ 0 h 11"/>
                    <a:gd name="T2" fmla="*/ 6 w 64"/>
                    <a:gd name="T3" fmla="*/ 0 h 11"/>
                    <a:gd name="T4" fmla="*/ 0 w 64"/>
                    <a:gd name="T5" fmla="*/ 5 h 11"/>
                    <a:gd name="T6" fmla="*/ 6 w 64"/>
                    <a:gd name="T7" fmla="*/ 11 h 11"/>
                    <a:gd name="T8" fmla="*/ 58 w 64"/>
                    <a:gd name="T9" fmla="*/ 11 h 11"/>
                    <a:gd name="T10" fmla="*/ 64 w 64"/>
                    <a:gd name="T11" fmla="*/ 5 h 11"/>
                    <a:gd name="T12" fmla="*/ 58 w 64"/>
                    <a:gd name="T13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4" h="11">
                      <a:moveTo>
                        <a:pt x="58" y="0"/>
                      </a:move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2"/>
                        <a:pt x="0" y="5"/>
                      </a:cubicBezTo>
                      <a:cubicBezTo>
                        <a:pt x="0" y="9"/>
                        <a:pt x="3" y="11"/>
                        <a:pt x="6" y="11"/>
                      </a:cubicBezTo>
                      <a:cubicBezTo>
                        <a:pt x="58" y="11"/>
                        <a:pt x="58" y="11"/>
                        <a:pt x="58" y="11"/>
                      </a:cubicBezTo>
                      <a:cubicBezTo>
                        <a:pt x="62" y="11"/>
                        <a:pt x="64" y="9"/>
                        <a:pt x="64" y="5"/>
                      </a:cubicBezTo>
                      <a:cubicBezTo>
                        <a:pt x="64" y="2"/>
                        <a:pt x="62" y="0"/>
                        <a:pt x="58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28000">
                      <a:srgbClr val="92AAFF"/>
                    </a:gs>
                    <a:gs pos="100000">
                      <a:srgbClr val="74D4FF"/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50" name="Freeform: Shape 14"/>
                <p:cNvSpPr/>
                <p:nvPr/>
              </p:nvSpPr>
              <p:spPr bwMode="auto">
                <a:xfrm>
                  <a:off x="5275178" y="1763440"/>
                  <a:ext cx="248316" cy="167528"/>
                </a:xfrm>
                <a:custGeom>
                  <a:avLst/>
                  <a:gdLst>
                    <a:gd name="T0" fmla="*/ 6 w 58"/>
                    <a:gd name="T1" fmla="*/ 39 h 39"/>
                    <a:gd name="T2" fmla="*/ 9 w 58"/>
                    <a:gd name="T3" fmla="*/ 38 h 39"/>
                    <a:gd name="T4" fmla="*/ 54 w 58"/>
                    <a:gd name="T5" fmla="*/ 12 h 39"/>
                    <a:gd name="T6" fmla="*/ 56 w 58"/>
                    <a:gd name="T7" fmla="*/ 4 h 39"/>
                    <a:gd name="T8" fmla="*/ 48 w 58"/>
                    <a:gd name="T9" fmla="*/ 2 h 39"/>
                    <a:gd name="T10" fmla="*/ 3 w 58"/>
                    <a:gd name="T11" fmla="*/ 28 h 39"/>
                    <a:gd name="T12" fmla="*/ 1 w 58"/>
                    <a:gd name="T13" fmla="*/ 36 h 39"/>
                    <a:gd name="T14" fmla="*/ 6 w 58"/>
                    <a:gd name="T15" fmla="*/ 39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8" h="39">
                      <a:moveTo>
                        <a:pt x="6" y="39"/>
                      </a:moveTo>
                      <a:cubicBezTo>
                        <a:pt x="7" y="39"/>
                        <a:pt x="8" y="38"/>
                        <a:pt x="9" y="38"/>
                      </a:cubicBez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57" y="10"/>
                        <a:pt x="58" y="6"/>
                        <a:pt x="56" y="4"/>
                      </a:cubicBezTo>
                      <a:cubicBezTo>
                        <a:pt x="55" y="1"/>
                        <a:pt x="51" y="0"/>
                        <a:pt x="48" y="2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0" y="30"/>
                        <a:pt x="0" y="33"/>
                        <a:pt x="1" y="36"/>
                      </a:cubicBezTo>
                      <a:cubicBezTo>
                        <a:pt x="2" y="38"/>
                        <a:pt x="4" y="39"/>
                        <a:pt x="6" y="3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28000">
                      <a:srgbClr val="92AAFF"/>
                    </a:gs>
                    <a:gs pos="100000">
                      <a:srgbClr val="74D4FF"/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51" name="Freeform: Shape 15"/>
                <p:cNvSpPr/>
                <p:nvPr/>
              </p:nvSpPr>
              <p:spPr bwMode="auto">
                <a:xfrm>
                  <a:off x="4979240" y="1351848"/>
                  <a:ext cx="166678" cy="249166"/>
                </a:xfrm>
                <a:custGeom>
                  <a:avLst/>
                  <a:gdLst>
                    <a:gd name="T0" fmla="*/ 3 w 39"/>
                    <a:gd name="T1" fmla="*/ 57 h 58"/>
                    <a:gd name="T2" fmla="*/ 6 w 39"/>
                    <a:gd name="T3" fmla="*/ 58 h 58"/>
                    <a:gd name="T4" fmla="*/ 11 w 39"/>
                    <a:gd name="T5" fmla="*/ 55 h 58"/>
                    <a:gd name="T6" fmla="*/ 37 w 39"/>
                    <a:gd name="T7" fmla="*/ 9 h 58"/>
                    <a:gd name="T8" fmla="*/ 35 w 39"/>
                    <a:gd name="T9" fmla="*/ 1 h 58"/>
                    <a:gd name="T10" fmla="*/ 27 w 39"/>
                    <a:gd name="T11" fmla="*/ 3 h 58"/>
                    <a:gd name="T12" fmla="*/ 1 w 39"/>
                    <a:gd name="T13" fmla="*/ 49 h 58"/>
                    <a:gd name="T14" fmla="*/ 3 w 39"/>
                    <a:gd name="T15" fmla="*/ 57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9" h="58">
                      <a:moveTo>
                        <a:pt x="3" y="57"/>
                      </a:moveTo>
                      <a:cubicBezTo>
                        <a:pt x="4" y="57"/>
                        <a:pt x="5" y="58"/>
                        <a:pt x="6" y="58"/>
                      </a:cubicBezTo>
                      <a:cubicBezTo>
                        <a:pt x="8" y="58"/>
                        <a:pt x="10" y="56"/>
                        <a:pt x="11" y="55"/>
                      </a:cubicBezTo>
                      <a:cubicBezTo>
                        <a:pt x="37" y="9"/>
                        <a:pt x="37" y="9"/>
                        <a:pt x="37" y="9"/>
                      </a:cubicBezTo>
                      <a:cubicBezTo>
                        <a:pt x="39" y="6"/>
                        <a:pt x="38" y="3"/>
                        <a:pt x="35" y="1"/>
                      </a:cubicBezTo>
                      <a:cubicBezTo>
                        <a:pt x="32" y="0"/>
                        <a:pt x="29" y="1"/>
                        <a:pt x="27" y="3"/>
                      </a:cubicBezTo>
                      <a:cubicBezTo>
                        <a:pt x="1" y="49"/>
                        <a:pt x="1" y="49"/>
                        <a:pt x="1" y="49"/>
                      </a:cubicBezTo>
                      <a:cubicBezTo>
                        <a:pt x="0" y="52"/>
                        <a:pt x="1" y="55"/>
                        <a:pt x="3" y="5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28000">
                      <a:srgbClr val="92AAFF"/>
                    </a:gs>
                    <a:gs pos="100000">
                      <a:srgbClr val="74D4FF"/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52" name="Freeform: Shape 16"/>
                <p:cNvSpPr/>
                <p:nvPr/>
              </p:nvSpPr>
              <p:spPr bwMode="auto">
                <a:xfrm>
                  <a:off x="3576935" y="1742180"/>
                  <a:ext cx="252568" cy="166678"/>
                </a:xfrm>
                <a:custGeom>
                  <a:avLst/>
                  <a:gdLst>
                    <a:gd name="T0" fmla="*/ 55 w 59"/>
                    <a:gd name="T1" fmla="*/ 28 h 39"/>
                    <a:gd name="T2" fmla="*/ 10 w 59"/>
                    <a:gd name="T3" fmla="*/ 1 h 39"/>
                    <a:gd name="T4" fmla="*/ 2 w 59"/>
                    <a:gd name="T5" fmla="*/ 4 h 39"/>
                    <a:gd name="T6" fmla="*/ 4 w 59"/>
                    <a:gd name="T7" fmla="*/ 11 h 39"/>
                    <a:gd name="T8" fmla="*/ 49 w 59"/>
                    <a:gd name="T9" fmla="*/ 38 h 39"/>
                    <a:gd name="T10" fmla="*/ 52 w 59"/>
                    <a:gd name="T11" fmla="*/ 39 h 39"/>
                    <a:gd name="T12" fmla="*/ 57 w 59"/>
                    <a:gd name="T13" fmla="*/ 36 h 39"/>
                    <a:gd name="T14" fmla="*/ 55 w 59"/>
                    <a:gd name="T15" fmla="*/ 28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9" h="39">
                      <a:moveTo>
                        <a:pt x="55" y="28"/>
                      </a:move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7" y="0"/>
                        <a:pt x="4" y="1"/>
                        <a:pt x="2" y="4"/>
                      </a:cubicBezTo>
                      <a:cubicBezTo>
                        <a:pt x="0" y="6"/>
                        <a:pt x="1" y="10"/>
                        <a:pt x="4" y="11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50" y="38"/>
                        <a:pt x="51" y="39"/>
                        <a:pt x="52" y="39"/>
                      </a:cubicBezTo>
                      <a:cubicBezTo>
                        <a:pt x="54" y="39"/>
                        <a:pt x="56" y="38"/>
                        <a:pt x="57" y="36"/>
                      </a:cubicBezTo>
                      <a:cubicBezTo>
                        <a:pt x="59" y="33"/>
                        <a:pt x="58" y="29"/>
                        <a:pt x="55" y="28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28000">
                      <a:srgbClr val="92AAFF"/>
                    </a:gs>
                    <a:gs pos="100000">
                      <a:srgbClr val="74D4FF"/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53" name="Freeform: Shape 17"/>
                <p:cNvSpPr/>
                <p:nvPr/>
              </p:nvSpPr>
              <p:spPr bwMode="auto">
                <a:xfrm>
                  <a:off x="5275178" y="2603632"/>
                  <a:ext cx="248316" cy="166678"/>
                </a:xfrm>
                <a:custGeom>
                  <a:avLst/>
                  <a:gdLst>
                    <a:gd name="T0" fmla="*/ 54 w 58"/>
                    <a:gd name="T1" fmla="*/ 28 h 39"/>
                    <a:gd name="T2" fmla="*/ 9 w 58"/>
                    <a:gd name="T3" fmla="*/ 2 h 39"/>
                    <a:gd name="T4" fmla="*/ 1 w 58"/>
                    <a:gd name="T5" fmla="*/ 4 h 39"/>
                    <a:gd name="T6" fmla="*/ 3 w 58"/>
                    <a:gd name="T7" fmla="*/ 12 h 39"/>
                    <a:gd name="T8" fmla="*/ 48 w 58"/>
                    <a:gd name="T9" fmla="*/ 38 h 39"/>
                    <a:gd name="T10" fmla="*/ 51 w 58"/>
                    <a:gd name="T11" fmla="*/ 39 h 39"/>
                    <a:gd name="T12" fmla="*/ 56 w 58"/>
                    <a:gd name="T13" fmla="*/ 36 h 39"/>
                    <a:gd name="T14" fmla="*/ 54 w 58"/>
                    <a:gd name="T15" fmla="*/ 28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8" h="39">
                      <a:moveTo>
                        <a:pt x="54" y="28"/>
                      </a:move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6" y="0"/>
                        <a:pt x="3" y="1"/>
                        <a:pt x="1" y="4"/>
                      </a:cubicBezTo>
                      <a:cubicBezTo>
                        <a:pt x="0" y="7"/>
                        <a:pt x="0" y="10"/>
                        <a:pt x="3" y="12"/>
                      </a:cubicBezTo>
                      <a:cubicBezTo>
                        <a:pt x="48" y="38"/>
                        <a:pt x="48" y="38"/>
                        <a:pt x="48" y="38"/>
                      </a:cubicBezTo>
                      <a:cubicBezTo>
                        <a:pt x="49" y="39"/>
                        <a:pt x="50" y="39"/>
                        <a:pt x="51" y="39"/>
                      </a:cubicBezTo>
                      <a:cubicBezTo>
                        <a:pt x="53" y="39"/>
                        <a:pt x="55" y="38"/>
                        <a:pt x="56" y="36"/>
                      </a:cubicBezTo>
                      <a:cubicBezTo>
                        <a:pt x="58" y="33"/>
                        <a:pt x="57" y="30"/>
                        <a:pt x="54" y="28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28000">
                      <a:srgbClr val="92AAFF"/>
                    </a:gs>
                    <a:gs pos="100000">
                      <a:srgbClr val="74D4FF"/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54" name="Freeform: Shape 18"/>
                <p:cNvSpPr/>
                <p:nvPr/>
              </p:nvSpPr>
              <p:spPr bwMode="auto">
                <a:xfrm>
                  <a:off x="3576935" y="2629144"/>
                  <a:ext cx="252568" cy="162426"/>
                </a:xfrm>
                <a:custGeom>
                  <a:avLst/>
                  <a:gdLst>
                    <a:gd name="T0" fmla="*/ 49 w 59"/>
                    <a:gd name="T1" fmla="*/ 1 h 38"/>
                    <a:gd name="T2" fmla="*/ 4 w 59"/>
                    <a:gd name="T3" fmla="*/ 27 h 38"/>
                    <a:gd name="T4" fmla="*/ 2 w 59"/>
                    <a:gd name="T5" fmla="*/ 35 h 38"/>
                    <a:gd name="T6" fmla="*/ 7 w 59"/>
                    <a:gd name="T7" fmla="*/ 38 h 38"/>
                    <a:gd name="T8" fmla="*/ 10 w 59"/>
                    <a:gd name="T9" fmla="*/ 37 h 38"/>
                    <a:gd name="T10" fmla="*/ 55 w 59"/>
                    <a:gd name="T11" fmla="*/ 11 h 38"/>
                    <a:gd name="T12" fmla="*/ 57 w 59"/>
                    <a:gd name="T13" fmla="*/ 3 h 38"/>
                    <a:gd name="T14" fmla="*/ 49 w 59"/>
                    <a:gd name="T15" fmla="*/ 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9" h="38">
                      <a:moveTo>
                        <a:pt x="49" y="1"/>
                      </a:move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1" y="29"/>
                        <a:pt x="0" y="33"/>
                        <a:pt x="2" y="35"/>
                      </a:cubicBezTo>
                      <a:cubicBezTo>
                        <a:pt x="3" y="37"/>
                        <a:pt x="5" y="38"/>
                        <a:pt x="7" y="38"/>
                      </a:cubicBezTo>
                      <a:cubicBezTo>
                        <a:pt x="8" y="38"/>
                        <a:pt x="9" y="38"/>
                        <a:pt x="10" y="37"/>
                      </a:cubicBezTo>
                      <a:cubicBezTo>
                        <a:pt x="55" y="11"/>
                        <a:pt x="55" y="11"/>
                        <a:pt x="55" y="11"/>
                      </a:cubicBezTo>
                      <a:cubicBezTo>
                        <a:pt x="58" y="9"/>
                        <a:pt x="59" y="6"/>
                        <a:pt x="57" y="3"/>
                      </a:cubicBezTo>
                      <a:cubicBezTo>
                        <a:pt x="56" y="0"/>
                        <a:pt x="52" y="0"/>
                        <a:pt x="49" y="1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28000">
                      <a:srgbClr val="92AAFF"/>
                    </a:gs>
                    <a:gs pos="100000">
                      <a:srgbClr val="74D4FF"/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55" name="Freeform: Shape 19"/>
                <p:cNvSpPr/>
                <p:nvPr/>
              </p:nvSpPr>
              <p:spPr bwMode="auto">
                <a:xfrm>
                  <a:off x="3953661" y="1330588"/>
                  <a:ext cx="171780" cy="244064"/>
                </a:xfrm>
                <a:custGeom>
                  <a:avLst/>
                  <a:gdLst>
                    <a:gd name="T0" fmla="*/ 28 w 40"/>
                    <a:gd name="T1" fmla="*/ 55 h 57"/>
                    <a:gd name="T2" fmla="*/ 33 w 40"/>
                    <a:gd name="T3" fmla="*/ 57 h 57"/>
                    <a:gd name="T4" fmla="*/ 36 w 40"/>
                    <a:gd name="T5" fmla="*/ 57 h 57"/>
                    <a:gd name="T6" fmla="*/ 38 w 40"/>
                    <a:gd name="T7" fmla="*/ 49 h 57"/>
                    <a:gd name="T8" fmla="*/ 12 w 40"/>
                    <a:gd name="T9" fmla="*/ 3 h 57"/>
                    <a:gd name="T10" fmla="*/ 4 w 40"/>
                    <a:gd name="T11" fmla="*/ 1 h 57"/>
                    <a:gd name="T12" fmla="*/ 2 w 40"/>
                    <a:gd name="T13" fmla="*/ 9 h 57"/>
                    <a:gd name="T14" fmla="*/ 28 w 40"/>
                    <a:gd name="T15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0" h="57">
                      <a:moveTo>
                        <a:pt x="28" y="55"/>
                      </a:moveTo>
                      <a:cubicBezTo>
                        <a:pt x="29" y="56"/>
                        <a:pt x="31" y="57"/>
                        <a:pt x="33" y="57"/>
                      </a:cubicBezTo>
                      <a:cubicBezTo>
                        <a:pt x="34" y="57"/>
                        <a:pt x="35" y="57"/>
                        <a:pt x="36" y="57"/>
                      </a:cubicBezTo>
                      <a:cubicBezTo>
                        <a:pt x="39" y="55"/>
                        <a:pt x="40" y="52"/>
                        <a:pt x="38" y="49"/>
                      </a:cubicBezTo>
                      <a:cubicBezTo>
                        <a:pt x="12" y="3"/>
                        <a:pt x="12" y="3"/>
                        <a:pt x="12" y="3"/>
                      </a:cubicBezTo>
                      <a:cubicBezTo>
                        <a:pt x="10" y="1"/>
                        <a:pt x="7" y="0"/>
                        <a:pt x="4" y="1"/>
                      </a:cubicBezTo>
                      <a:cubicBezTo>
                        <a:pt x="1" y="3"/>
                        <a:pt x="0" y="6"/>
                        <a:pt x="2" y="9"/>
                      </a:cubicBezTo>
                      <a:lnTo>
                        <a:pt x="28" y="55"/>
                      </a:lnTo>
                      <a:close/>
                    </a:path>
                  </a:pathLst>
                </a:custGeom>
                <a:gradFill flip="none" rotWithShape="1">
                  <a:gsLst>
                    <a:gs pos="28000">
                      <a:srgbClr val="92AAFF"/>
                    </a:gs>
                    <a:gs pos="100000">
                      <a:srgbClr val="74D4FF"/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56" name="Freeform: Shape 20"/>
                <p:cNvSpPr/>
                <p:nvPr/>
              </p:nvSpPr>
              <p:spPr bwMode="auto">
                <a:xfrm>
                  <a:off x="4537033" y="1210682"/>
                  <a:ext cx="47622" cy="274678"/>
                </a:xfrm>
                <a:custGeom>
                  <a:avLst/>
                  <a:gdLst>
                    <a:gd name="T0" fmla="*/ 5 w 11"/>
                    <a:gd name="T1" fmla="*/ 64 h 64"/>
                    <a:gd name="T2" fmla="*/ 11 w 11"/>
                    <a:gd name="T3" fmla="*/ 58 h 64"/>
                    <a:gd name="T4" fmla="*/ 11 w 11"/>
                    <a:gd name="T5" fmla="*/ 6 h 64"/>
                    <a:gd name="T6" fmla="*/ 5 w 11"/>
                    <a:gd name="T7" fmla="*/ 0 h 64"/>
                    <a:gd name="T8" fmla="*/ 0 w 11"/>
                    <a:gd name="T9" fmla="*/ 6 h 64"/>
                    <a:gd name="T10" fmla="*/ 0 w 11"/>
                    <a:gd name="T11" fmla="*/ 58 h 64"/>
                    <a:gd name="T12" fmla="*/ 5 w 11"/>
                    <a:gd name="T13" fmla="*/ 6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64">
                      <a:moveTo>
                        <a:pt x="5" y="64"/>
                      </a:moveTo>
                      <a:cubicBezTo>
                        <a:pt x="8" y="64"/>
                        <a:pt x="11" y="61"/>
                        <a:pt x="11" y="58"/>
                      </a:cubicBezTo>
                      <a:cubicBezTo>
                        <a:pt x="11" y="6"/>
                        <a:pt x="11" y="6"/>
                        <a:pt x="11" y="6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2" y="0"/>
                        <a:pt x="0" y="3"/>
                        <a:pt x="0" y="6"/>
                      </a:cubicBezTo>
                      <a:cubicBezTo>
                        <a:pt x="0" y="58"/>
                        <a:pt x="0" y="58"/>
                        <a:pt x="0" y="58"/>
                      </a:cubicBezTo>
                      <a:cubicBezTo>
                        <a:pt x="0" y="61"/>
                        <a:pt x="2" y="64"/>
                        <a:pt x="5" y="64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28000">
                      <a:srgbClr val="92AAFF"/>
                    </a:gs>
                    <a:gs pos="100000">
                      <a:srgbClr val="74D4FF"/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  <p:sp>
              <p:nvSpPr>
                <p:cNvPr id="57" name="Freeform: Shape 21"/>
                <p:cNvSpPr/>
                <p:nvPr/>
              </p:nvSpPr>
              <p:spPr bwMode="auto">
                <a:xfrm>
                  <a:off x="3525061" y="2255820"/>
                  <a:ext cx="274678" cy="47622"/>
                </a:xfrm>
                <a:custGeom>
                  <a:avLst/>
                  <a:gdLst>
                    <a:gd name="T0" fmla="*/ 64 w 64"/>
                    <a:gd name="T1" fmla="*/ 5 h 11"/>
                    <a:gd name="T2" fmla="*/ 58 w 64"/>
                    <a:gd name="T3" fmla="*/ 0 h 11"/>
                    <a:gd name="T4" fmla="*/ 6 w 64"/>
                    <a:gd name="T5" fmla="*/ 0 h 11"/>
                    <a:gd name="T6" fmla="*/ 0 w 64"/>
                    <a:gd name="T7" fmla="*/ 5 h 11"/>
                    <a:gd name="T8" fmla="*/ 6 w 64"/>
                    <a:gd name="T9" fmla="*/ 11 h 11"/>
                    <a:gd name="T10" fmla="*/ 58 w 64"/>
                    <a:gd name="T11" fmla="*/ 11 h 11"/>
                    <a:gd name="T12" fmla="*/ 64 w 64"/>
                    <a:gd name="T13" fmla="*/ 5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4" h="11">
                      <a:moveTo>
                        <a:pt x="64" y="5"/>
                      </a:moveTo>
                      <a:cubicBezTo>
                        <a:pt x="64" y="2"/>
                        <a:pt x="61" y="0"/>
                        <a:pt x="58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9"/>
                        <a:pt x="2" y="11"/>
                        <a:pt x="6" y="11"/>
                      </a:cubicBezTo>
                      <a:cubicBezTo>
                        <a:pt x="58" y="11"/>
                        <a:pt x="58" y="11"/>
                        <a:pt x="58" y="11"/>
                      </a:cubicBezTo>
                      <a:cubicBezTo>
                        <a:pt x="61" y="11"/>
                        <a:pt x="64" y="9"/>
                        <a:pt x="64" y="5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28000">
                      <a:srgbClr val="92AAFF"/>
                    </a:gs>
                    <a:gs pos="100000">
                      <a:srgbClr val="74D4FF"/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76200" dist="38100" dir="8100000" algn="tr" rotWithShape="0">
                    <a:prstClr val="black">
                      <a:alpha val="37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Overflow="overflow" horzOverflow="overflow" vert="horz" wrap="square" numCol="1" spcCol="0" rtlCol="0" fromWordArt="0" anchor="ctr" anchorCtr="0" forceAA="0" compatLnSpc="1">
                  <a:noAutofit/>
                </a:bodyPr>
                <a:lstStyle/>
                <a:p>
                  <a:pPr lvl="0" algn="ctr"/>
                  <a:endParaRPr lang="zh-CN" altLang="en-US" sz="2000" b="1" dirty="0">
                    <a:cs typeface="+mn-lt"/>
                    <a:sym typeface="+mn-lt"/>
                  </a:endParaRPr>
                </a:p>
              </p:txBody>
            </p:sp>
          </p:grpSp>
          <p:sp>
            <p:nvSpPr>
              <p:cNvPr id="48" name="Freeform: Shape 22"/>
              <p:cNvSpPr/>
              <p:nvPr/>
            </p:nvSpPr>
            <p:spPr bwMode="auto">
              <a:xfrm>
                <a:off x="5353024" y="3209502"/>
                <a:ext cx="314208" cy="744655"/>
              </a:xfrm>
              <a:custGeom>
                <a:avLst/>
                <a:gdLst>
                  <a:gd name="T0" fmla="*/ 54 w 58"/>
                  <a:gd name="T1" fmla="*/ 14 h 108"/>
                  <a:gd name="T2" fmla="*/ 50 w 58"/>
                  <a:gd name="T3" fmla="*/ 96 h 108"/>
                  <a:gd name="T4" fmla="*/ 48 w 58"/>
                  <a:gd name="T5" fmla="*/ 107 h 108"/>
                  <a:gd name="T6" fmla="*/ 44 w 58"/>
                  <a:gd name="T7" fmla="*/ 108 h 108"/>
                  <a:gd name="T8" fmla="*/ 38 w 58"/>
                  <a:gd name="T9" fmla="*/ 104 h 108"/>
                  <a:gd name="T10" fmla="*/ 45 w 58"/>
                  <a:gd name="T11" fmla="*/ 3 h 108"/>
                  <a:gd name="T12" fmla="*/ 55 w 58"/>
                  <a:gd name="T13" fmla="*/ 4 h 108"/>
                  <a:gd name="T14" fmla="*/ 54 w 58"/>
                  <a:gd name="T15" fmla="*/ 1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108">
                    <a:moveTo>
                      <a:pt x="54" y="14"/>
                    </a:moveTo>
                    <a:cubicBezTo>
                      <a:pt x="48" y="19"/>
                      <a:pt x="19" y="47"/>
                      <a:pt x="50" y="96"/>
                    </a:cubicBezTo>
                    <a:cubicBezTo>
                      <a:pt x="53" y="100"/>
                      <a:pt x="51" y="104"/>
                      <a:pt x="48" y="107"/>
                    </a:cubicBezTo>
                    <a:cubicBezTo>
                      <a:pt x="47" y="107"/>
                      <a:pt x="45" y="108"/>
                      <a:pt x="44" y="108"/>
                    </a:cubicBezTo>
                    <a:cubicBezTo>
                      <a:pt x="42" y="108"/>
                      <a:pt x="39" y="106"/>
                      <a:pt x="38" y="104"/>
                    </a:cubicBezTo>
                    <a:cubicBezTo>
                      <a:pt x="0" y="45"/>
                      <a:pt x="37" y="9"/>
                      <a:pt x="45" y="3"/>
                    </a:cubicBezTo>
                    <a:cubicBezTo>
                      <a:pt x="48" y="0"/>
                      <a:pt x="53" y="1"/>
                      <a:pt x="55" y="4"/>
                    </a:cubicBezTo>
                    <a:cubicBezTo>
                      <a:pt x="58" y="7"/>
                      <a:pt x="58" y="12"/>
                      <a:pt x="54" y="14"/>
                    </a:cubicBezTo>
                    <a:close/>
                  </a:path>
                </a:pathLst>
              </a:custGeom>
              <a:gradFill flip="none" rotWithShape="1">
                <a:gsLst>
                  <a:gs pos="28000">
                    <a:srgbClr val="92AAFF"/>
                  </a:gs>
                  <a:gs pos="100000">
                    <a:srgbClr val="74D4FF"/>
                  </a:gs>
                </a:gsLst>
                <a:lin ang="10800000" scaled="1"/>
                <a:tileRect/>
              </a:gradFill>
              <a:ln>
                <a:noFill/>
              </a:ln>
              <a:effectLst>
                <a:outerShdw blurRad="76200" dist="38100" dir="8100000" algn="tr" rotWithShape="0">
                  <a:prstClr val="black">
                    <a:alpha val="3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 sz="2000" b="1" dirty="0">
                  <a:cs typeface="+mn-lt"/>
                  <a:sym typeface="+mn-lt"/>
                </a:endParaRPr>
              </a:p>
            </p:txBody>
          </p:sp>
        </p:grpSp>
        <p:sp>
          <p:nvSpPr>
            <p:cNvPr id="39" name="Oval 26"/>
            <p:cNvSpPr>
              <a:spLocks noChangeAspect="1"/>
            </p:cNvSpPr>
            <p:nvPr/>
          </p:nvSpPr>
          <p:spPr>
            <a:xfrm>
              <a:off x="7061200" y="2196465"/>
              <a:ext cx="680720" cy="679450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lt"/>
              </a:endParaRPr>
            </a:p>
          </p:txBody>
        </p:sp>
        <p:sp>
          <p:nvSpPr>
            <p:cNvPr id="40" name="Freeform: Shape 25"/>
            <p:cNvSpPr/>
            <p:nvPr/>
          </p:nvSpPr>
          <p:spPr bwMode="auto">
            <a:xfrm>
              <a:off x="7251700" y="2412365"/>
              <a:ext cx="304800" cy="247650"/>
            </a:xfrm>
            <a:custGeom>
              <a:avLst/>
              <a:gdLst>
                <a:gd name="T0" fmla="*/ 68 w 186"/>
                <a:gd name="T1" fmla="*/ 84 h 151"/>
                <a:gd name="T2" fmla="*/ 118 w 186"/>
                <a:gd name="T3" fmla="*/ 84 h 151"/>
                <a:gd name="T4" fmla="*/ 93 w 186"/>
                <a:gd name="T5" fmla="*/ 101 h 151"/>
                <a:gd name="T6" fmla="*/ 93 w 186"/>
                <a:gd name="T7" fmla="*/ 67 h 151"/>
                <a:gd name="T8" fmla="*/ 93 w 186"/>
                <a:gd name="T9" fmla="*/ 101 h 151"/>
                <a:gd name="T10" fmla="*/ 114 w 186"/>
                <a:gd name="T11" fmla="*/ 25 h 151"/>
                <a:gd name="T12" fmla="*/ 114 w 186"/>
                <a:gd name="T13" fmla="*/ 16 h 151"/>
                <a:gd name="T14" fmla="*/ 68 w 186"/>
                <a:gd name="T15" fmla="*/ 21 h 151"/>
                <a:gd name="T16" fmla="*/ 156 w 186"/>
                <a:gd name="T17" fmla="*/ 33 h 151"/>
                <a:gd name="T18" fmla="*/ 156 w 186"/>
                <a:gd name="T19" fmla="*/ 59 h 151"/>
                <a:gd name="T20" fmla="*/ 156 w 186"/>
                <a:gd name="T21" fmla="*/ 33 h 151"/>
                <a:gd name="T22" fmla="*/ 152 w 186"/>
                <a:gd name="T23" fmla="*/ 46 h 151"/>
                <a:gd name="T24" fmla="*/ 160 w 186"/>
                <a:gd name="T25" fmla="*/ 46 h 151"/>
                <a:gd name="T26" fmla="*/ 169 w 186"/>
                <a:gd name="T27" fmla="*/ 16 h 151"/>
                <a:gd name="T28" fmla="*/ 122 w 186"/>
                <a:gd name="T29" fmla="*/ 0 h 151"/>
                <a:gd name="T30" fmla="*/ 63 w 186"/>
                <a:gd name="T31" fmla="*/ 0 h 151"/>
                <a:gd name="T32" fmla="*/ 17 w 186"/>
                <a:gd name="T33" fmla="*/ 16 h 151"/>
                <a:gd name="T34" fmla="*/ 0 w 186"/>
                <a:gd name="T35" fmla="*/ 135 h 151"/>
                <a:gd name="T36" fmla="*/ 169 w 186"/>
                <a:gd name="T37" fmla="*/ 151 h 151"/>
                <a:gd name="T38" fmla="*/ 186 w 186"/>
                <a:gd name="T39" fmla="*/ 33 h 151"/>
                <a:gd name="T40" fmla="*/ 177 w 186"/>
                <a:gd name="T41" fmla="*/ 101 h 151"/>
                <a:gd name="T42" fmla="*/ 137 w 186"/>
                <a:gd name="T43" fmla="*/ 109 h 151"/>
                <a:gd name="T44" fmla="*/ 177 w 186"/>
                <a:gd name="T45" fmla="*/ 135 h 151"/>
                <a:gd name="T46" fmla="*/ 17 w 186"/>
                <a:gd name="T47" fmla="*/ 143 h 151"/>
                <a:gd name="T48" fmla="*/ 9 w 186"/>
                <a:gd name="T49" fmla="*/ 109 h 151"/>
                <a:gd name="T50" fmla="*/ 45 w 186"/>
                <a:gd name="T51" fmla="*/ 101 h 151"/>
                <a:gd name="T52" fmla="*/ 9 w 186"/>
                <a:gd name="T53" fmla="*/ 33 h 151"/>
                <a:gd name="T54" fmla="*/ 34 w 186"/>
                <a:gd name="T55" fmla="*/ 25 h 151"/>
                <a:gd name="T56" fmla="*/ 93 w 186"/>
                <a:gd name="T57" fmla="*/ 8 h 151"/>
                <a:gd name="T58" fmla="*/ 152 w 186"/>
                <a:gd name="T59" fmla="*/ 25 h 151"/>
                <a:gd name="T60" fmla="*/ 177 w 186"/>
                <a:gd name="T61" fmla="*/ 33 h 151"/>
                <a:gd name="T62" fmla="*/ 156 w 186"/>
                <a:gd name="T63" fmla="*/ 67 h 151"/>
                <a:gd name="T64" fmla="*/ 156 w 186"/>
                <a:gd name="T65" fmla="*/ 75 h 151"/>
                <a:gd name="T66" fmla="*/ 156 w 186"/>
                <a:gd name="T67" fmla="*/ 67 h 151"/>
                <a:gd name="T68" fmla="*/ 51 w 186"/>
                <a:gd name="T69" fmla="*/ 84 h 151"/>
                <a:gd name="T70" fmla="*/ 135 w 186"/>
                <a:gd name="T71" fmla="*/ 84 h 151"/>
                <a:gd name="T72" fmla="*/ 93 w 186"/>
                <a:gd name="T73" fmla="*/ 118 h 151"/>
                <a:gd name="T74" fmla="*/ 93 w 186"/>
                <a:gd name="T75" fmla="*/ 50 h 151"/>
                <a:gd name="T76" fmla="*/ 93 w 186"/>
                <a:gd name="T77" fmla="*/ 11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86" h="151">
                  <a:moveTo>
                    <a:pt x="93" y="59"/>
                  </a:moveTo>
                  <a:cubicBezTo>
                    <a:pt x="79" y="59"/>
                    <a:pt x="68" y="70"/>
                    <a:pt x="68" y="84"/>
                  </a:cubicBezTo>
                  <a:cubicBezTo>
                    <a:pt x="68" y="98"/>
                    <a:pt x="79" y="109"/>
                    <a:pt x="93" y="109"/>
                  </a:cubicBezTo>
                  <a:cubicBezTo>
                    <a:pt x="107" y="109"/>
                    <a:pt x="118" y="98"/>
                    <a:pt x="118" y="84"/>
                  </a:cubicBezTo>
                  <a:cubicBezTo>
                    <a:pt x="118" y="70"/>
                    <a:pt x="107" y="59"/>
                    <a:pt x="93" y="59"/>
                  </a:cubicBezTo>
                  <a:close/>
                  <a:moveTo>
                    <a:pt x="93" y="101"/>
                  </a:moveTo>
                  <a:cubicBezTo>
                    <a:pt x="84" y="101"/>
                    <a:pt x="76" y="93"/>
                    <a:pt x="76" y="84"/>
                  </a:cubicBezTo>
                  <a:cubicBezTo>
                    <a:pt x="76" y="75"/>
                    <a:pt x="84" y="67"/>
                    <a:pt x="93" y="67"/>
                  </a:cubicBezTo>
                  <a:cubicBezTo>
                    <a:pt x="102" y="67"/>
                    <a:pt x="110" y="75"/>
                    <a:pt x="110" y="84"/>
                  </a:cubicBezTo>
                  <a:cubicBezTo>
                    <a:pt x="110" y="93"/>
                    <a:pt x="102" y="101"/>
                    <a:pt x="93" y="101"/>
                  </a:cubicBezTo>
                  <a:close/>
                  <a:moveTo>
                    <a:pt x="72" y="25"/>
                  </a:moveTo>
                  <a:cubicBezTo>
                    <a:pt x="114" y="25"/>
                    <a:pt x="114" y="25"/>
                    <a:pt x="114" y="25"/>
                  </a:cubicBezTo>
                  <a:cubicBezTo>
                    <a:pt x="116" y="25"/>
                    <a:pt x="118" y="23"/>
                    <a:pt x="118" y="21"/>
                  </a:cubicBezTo>
                  <a:cubicBezTo>
                    <a:pt x="118" y="18"/>
                    <a:pt x="116" y="16"/>
                    <a:pt x="114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0" y="16"/>
                    <a:pt x="68" y="18"/>
                    <a:pt x="68" y="21"/>
                  </a:cubicBezTo>
                  <a:cubicBezTo>
                    <a:pt x="68" y="23"/>
                    <a:pt x="70" y="25"/>
                    <a:pt x="72" y="25"/>
                  </a:cubicBezTo>
                  <a:close/>
                  <a:moveTo>
                    <a:pt x="156" y="33"/>
                  </a:moveTo>
                  <a:cubicBezTo>
                    <a:pt x="149" y="33"/>
                    <a:pt x="144" y="39"/>
                    <a:pt x="144" y="46"/>
                  </a:cubicBezTo>
                  <a:cubicBezTo>
                    <a:pt x="144" y="53"/>
                    <a:pt x="149" y="59"/>
                    <a:pt x="156" y="59"/>
                  </a:cubicBezTo>
                  <a:cubicBezTo>
                    <a:pt x="163" y="59"/>
                    <a:pt x="169" y="53"/>
                    <a:pt x="169" y="46"/>
                  </a:cubicBezTo>
                  <a:cubicBezTo>
                    <a:pt x="169" y="39"/>
                    <a:pt x="163" y="33"/>
                    <a:pt x="156" y="33"/>
                  </a:cubicBezTo>
                  <a:close/>
                  <a:moveTo>
                    <a:pt x="156" y="50"/>
                  </a:moveTo>
                  <a:cubicBezTo>
                    <a:pt x="154" y="50"/>
                    <a:pt x="152" y="48"/>
                    <a:pt x="152" y="46"/>
                  </a:cubicBezTo>
                  <a:cubicBezTo>
                    <a:pt x="152" y="44"/>
                    <a:pt x="154" y="42"/>
                    <a:pt x="156" y="42"/>
                  </a:cubicBezTo>
                  <a:cubicBezTo>
                    <a:pt x="159" y="42"/>
                    <a:pt x="160" y="44"/>
                    <a:pt x="160" y="46"/>
                  </a:cubicBezTo>
                  <a:cubicBezTo>
                    <a:pt x="160" y="48"/>
                    <a:pt x="159" y="50"/>
                    <a:pt x="156" y="50"/>
                  </a:cubicBezTo>
                  <a:close/>
                  <a:moveTo>
                    <a:pt x="169" y="16"/>
                  </a:moveTo>
                  <a:cubicBezTo>
                    <a:pt x="152" y="16"/>
                    <a:pt x="152" y="16"/>
                    <a:pt x="152" y="16"/>
                  </a:cubicBezTo>
                  <a:cubicBezTo>
                    <a:pt x="139" y="16"/>
                    <a:pt x="139" y="0"/>
                    <a:pt x="122" y="0"/>
                  </a:cubicBezTo>
                  <a:cubicBezTo>
                    <a:pt x="106" y="0"/>
                    <a:pt x="93" y="0"/>
                    <a:pt x="93" y="0"/>
                  </a:cubicBezTo>
                  <a:cubicBezTo>
                    <a:pt x="93" y="0"/>
                    <a:pt x="80" y="0"/>
                    <a:pt x="63" y="0"/>
                  </a:cubicBezTo>
                  <a:cubicBezTo>
                    <a:pt x="47" y="0"/>
                    <a:pt x="47" y="16"/>
                    <a:pt x="34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8" y="16"/>
                    <a:pt x="0" y="24"/>
                    <a:pt x="0" y="33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4"/>
                    <a:pt x="8" y="151"/>
                    <a:pt x="17" y="151"/>
                  </a:cubicBezTo>
                  <a:cubicBezTo>
                    <a:pt x="169" y="151"/>
                    <a:pt x="169" y="151"/>
                    <a:pt x="169" y="151"/>
                  </a:cubicBezTo>
                  <a:cubicBezTo>
                    <a:pt x="178" y="151"/>
                    <a:pt x="186" y="144"/>
                    <a:pt x="186" y="135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86" y="24"/>
                    <a:pt x="178" y="16"/>
                    <a:pt x="169" y="16"/>
                  </a:cubicBezTo>
                  <a:close/>
                  <a:moveTo>
                    <a:pt x="177" y="101"/>
                  </a:moveTo>
                  <a:cubicBezTo>
                    <a:pt x="141" y="101"/>
                    <a:pt x="141" y="101"/>
                    <a:pt x="141" y="101"/>
                  </a:cubicBezTo>
                  <a:cubicBezTo>
                    <a:pt x="140" y="104"/>
                    <a:pt x="138" y="107"/>
                    <a:pt x="137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35"/>
                    <a:pt x="177" y="135"/>
                    <a:pt x="177" y="135"/>
                  </a:cubicBezTo>
                  <a:cubicBezTo>
                    <a:pt x="177" y="139"/>
                    <a:pt x="174" y="143"/>
                    <a:pt x="169" y="143"/>
                  </a:cubicBezTo>
                  <a:cubicBezTo>
                    <a:pt x="17" y="143"/>
                    <a:pt x="17" y="143"/>
                    <a:pt x="17" y="143"/>
                  </a:cubicBezTo>
                  <a:cubicBezTo>
                    <a:pt x="12" y="143"/>
                    <a:pt x="9" y="139"/>
                    <a:pt x="9" y="135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49" y="109"/>
                    <a:pt x="49" y="109"/>
                    <a:pt x="49" y="109"/>
                  </a:cubicBezTo>
                  <a:cubicBezTo>
                    <a:pt x="48" y="107"/>
                    <a:pt x="46" y="104"/>
                    <a:pt x="45" y="101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29"/>
                    <a:pt x="12" y="25"/>
                    <a:pt x="17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51" y="25"/>
                    <a:pt x="51" y="8"/>
                    <a:pt x="63" y="8"/>
                  </a:cubicBezTo>
                  <a:cubicBezTo>
                    <a:pt x="72" y="8"/>
                    <a:pt x="93" y="8"/>
                    <a:pt x="93" y="8"/>
                  </a:cubicBezTo>
                  <a:cubicBezTo>
                    <a:pt x="93" y="8"/>
                    <a:pt x="114" y="8"/>
                    <a:pt x="122" y="8"/>
                  </a:cubicBezTo>
                  <a:cubicBezTo>
                    <a:pt x="135" y="8"/>
                    <a:pt x="135" y="25"/>
                    <a:pt x="152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74" y="25"/>
                    <a:pt x="177" y="29"/>
                    <a:pt x="177" y="33"/>
                  </a:cubicBezTo>
                  <a:lnTo>
                    <a:pt x="177" y="101"/>
                  </a:lnTo>
                  <a:close/>
                  <a:moveTo>
                    <a:pt x="156" y="67"/>
                  </a:moveTo>
                  <a:cubicBezTo>
                    <a:pt x="154" y="67"/>
                    <a:pt x="152" y="69"/>
                    <a:pt x="152" y="71"/>
                  </a:cubicBezTo>
                  <a:cubicBezTo>
                    <a:pt x="152" y="74"/>
                    <a:pt x="154" y="75"/>
                    <a:pt x="156" y="75"/>
                  </a:cubicBezTo>
                  <a:cubicBezTo>
                    <a:pt x="159" y="75"/>
                    <a:pt x="160" y="74"/>
                    <a:pt x="160" y="71"/>
                  </a:cubicBezTo>
                  <a:cubicBezTo>
                    <a:pt x="160" y="69"/>
                    <a:pt x="159" y="67"/>
                    <a:pt x="156" y="67"/>
                  </a:cubicBezTo>
                  <a:close/>
                  <a:moveTo>
                    <a:pt x="93" y="42"/>
                  </a:moveTo>
                  <a:cubicBezTo>
                    <a:pt x="70" y="42"/>
                    <a:pt x="51" y="61"/>
                    <a:pt x="51" y="84"/>
                  </a:cubicBezTo>
                  <a:cubicBezTo>
                    <a:pt x="51" y="107"/>
                    <a:pt x="70" y="126"/>
                    <a:pt x="93" y="126"/>
                  </a:cubicBezTo>
                  <a:cubicBezTo>
                    <a:pt x="116" y="126"/>
                    <a:pt x="135" y="107"/>
                    <a:pt x="135" y="84"/>
                  </a:cubicBezTo>
                  <a:cubicBezTo>
                    <a:pt x="135" y="61"/>
                    <a:pt x="116" y="42"/>
                    <a:pt x="93" y="42"/>
                  </a:cubicBezTo>
                  <a:close/>
                  <a:moveTo>
                    <a:pt x="93" y="118"/>
                  </a:moveTo>
                  <a:cubicBezTo>
                    <a:pt x="74" y="118"/>
                    <a:pt x="59" y="103"/>
                    <a:pt x="59" y="84"/>
                  </a:cubicBezTo>
                  <a:cubicBezTo>
                    <a:pt x="59" y="65"/>
                    <a:pt x="74" y="50"/>
                    <a:pt x="93" y="50"/>
                  </a:cubicBezTo>
                  <a:cubicBezTo>
                    <a:pt x="112" y="50"/>
                    <a:pt x="127" y="65"/>
                    <a:pt x="127" y="84"/>
                  </a:cubicBezTo>
                  <a:cubicBezTo>
                    <a:pt x="127" y="103"/>
                    <a:pt x="112" y="118"/>
                    <a:pt x="93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anchor="ctr"/>
            <a:lstStyle/>
            <a:p>
              <a:pPr algn="ctr" defTabSz="1218565">
                <a:lnSpc>
                  <a:spcPct val="130000"/>
                </a:lnSpc>
                <a:defRPr/>
              </a:pPr>
              <a:endParaRPr dirty="0">
                <a:solidFill>
                  <a:srgbClr val="000000"/>
                </a:solidFill>
                <a:ea typeface="方正黑体简体" panose="02010601030101010101" pitchFamily="2" charset="-122"/>
                <a:cs typeface="+mn-lt"/>
                <a:sym typeface="+mn-lt"/>
              </a:endParaRPr>
            </a:p>
          </p:txBody>
        </p:sp>
        <p:sp>
          <p:nvSpPr>
            <p:cNvPr id="37" name="Oval 28"/>
            <p:cNvSpPr>
              <a:spLocks noChangeAspect="1"/>
            </p:cNvSpPr>
            <p:nvPr/>
          </p:nvSpPr>
          <p:spPr>
            <a:xfrm>
              <a:off x="7639050" y="3553460"/>
              <a:ext cx="680720" cy="679450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lt"/>
              </a:endParaRPr>
            </a:p>
          </p:txBody>
        </p:sp>
        <p:sp>
          <p:nvSpPr>
            <p:cNvPr id="38" name="Freeform: Shape 27"/>
            <p:cNvSpPr/>
            <p:nvPr/>
          </p:nvSpPr>
          <p:spPr bwMode="auto">
            <a:xfrm>
              <a:off x="7829550" y="3796665"/>
              <a:ext cx="306070" cy="193675"/>
            </a:xfrm>
            <a:custGeom>
              <a:avLst/>
              <a:gdLst>
                <a:gd name="T0" fmla="*/ 194207 w 186"/>
                <a:gd name="T1" fmla="*/ 34391 h 118"/>
                <a:gd name="T2" fmla="*/ 209019 w 186"/>
                <a:gd name="T3" fmla="*/ 34391 h 118"/>
                <a:gd name="T4" fmla="*/ 299540 w 186"/>
                <a:gd name="T5" fmla="*/ 27841 h 118"/>
                <a:gd name="T6" fmla="*/ 296248 w 186"/>
                <a:gd name="T7" fmla="*/ 27841 h 118"/>
                <a:gd name="T8" fmla="*/ 236998 w 186"/>
                <a:gd name="T9" fmla="*/ 27841 h 118"/>
                <a:gd name="T10" fmla="*/ 27979 w 186"/>
                <a:gd name="T11" fmla="*/ 0 h 118"/>
                <a:gd name="T12" fmla="*/ 0 w 186"/>
                <a:gd name="T13" fmla="*/ 165405 h 118"/>
                <a:gd name="T14" fmla="*/ 209019 w 186"/>
                <a:gd name="T15" fmla="*/ 193246 h 118"/>
                <a:gd name="T16" fmla="*/ 236998 w 186"/>
                <a:gd name="T17" fmla="*/ 135927 h 118"/>
                <a:gd name="T18" fmla="*/ 296248 w 186"/>
                <a:gd name="T19" fmla="*/ 165405 h 118"/>
                <a:gd name="T20" fmla="*/ 306123 w 186"/>
                <a:gd name="T21" fmla="*/ 158855 h 118"/>
                <a:gd name="T22" fmla="*/ 299540 w 186"/>
                <a:gd name="T23" fmla="*/ 27841 h 118"/>
                <a:gd name="T24" fmla="*/ 209019 w 186"/>
                <a:gd name="T25" fmla="*/ 180145 h 118"/>
                <a:gd name="T26" fmla="*/ 14812 w 186"/>
                <a:gd name="T27" fmla="*/ 165405 h 118"/>
                <a:gd name="T28" fmla="*/ 222186 w 186"/>
                <a:gd name="T29" fmla="*/ 68782 h 118"/>
                <a:gd name="T30" fmla="*/ 222186 w 186"/>
                <a:gd name="T31" fmla="*/ 55681 h 118"/>
                <a:gd name="T32" fmla="*/ 14812 w 186"/>
                <a:gd name="T33" fmla="*/ 27841 h 118"/>
                <a:gd name="T34" fmla="*/ 209019 w 186"/>
                <a:gd name="T35" fmla="*/ 13101 h 118"/>
                <a:gd name="T36" fmla="*/ 222186 w 186"/>
                <a:gd name="T37" fmla="*/ 55681 h 118"/>
                <a:gd name="T38" fmla="*/ 236998 w 186"/>
                <a:gd name="T39" fmla="*/ 119551 h 118"/>
                <a:gd name="T40" fmla="*/ 264977 w 186"/>
                <a:gd name="T41" fmla="*/ 58956 h 118"/>
                <a:gd name="T42" fmla="*/ 291311 w 186"/>
                <a:gd name="T43" fmla="*/ 147391 h 118"/>
                <a:gd name="T44" fmla="*/ 278144 w 186"/>
                <a:gd name="T45" fmla="*/ 52406 h 118"/>
                <a:gd name="T46" fmla="*/ 291311 w 186"/>
                <a:gd name="T47" fmla="*/ 147391 h 118"/>
                <a:gd name="T48" fmla="*/ 159645 w 186"/>
                <a:gd name="T49" fmla="*/ 152304 h 118"/>
                <a:gd name="T50" fmla="*/ 159645 w 186"/>
                <a:gd name="T51" fmla="*/ 83522 h 118"/>
                <a:gd name="T52" fmla="*/ 133312 w 186"/>
                <a:gd name="T53" fmla="*/ 137565 h 118"/>
                <a:gd name="T54" fmla="*/ 111916 w 186"/>
                <a:gd name="T55" fmla="*/ 117913 h 118"/>
                <a:gd name="T56" fmla="*/ 42791 w 186"/>
                <a:gd name="T57" fmla="*/ 117913 h 118"/>
                <a:gd name="T58" fmla="*/ 159645 w 186"/>
                <a:gd name="T59" fmla="*/ 96623 h 118"/>
                <a:gd name="T60" fmla="*/ 159645 w 186"/>
                <a:gd name="T61" fmla="*/ 137565 h 118"/>
                <a:gd name="T62" fmla="*/ 159645 w 186"/>
                <a:gd name="T63" fmla="*/ 96623 h 118"/>
                <a:gd name="T64" fmla="*/ 97104 w 186"/>
                <a:gd name="T65" fmla="*/ 117913 h 118"/>
                <a:gd name="T66" fmla="*/ 55958 w 186"/>
                <a:gd name="T67" fmla="*/ 117913 h 118"/>
                <a:gd name="T68" fmla="*/ 174457 w 186"/>
                <a:gd name="T69" fmla="*/ 27841 h 118"/>
                <a:gd name="T70" fmla="*/ 174457 w 186"/>
                <a:gd name="T71" fmla="*/ 40942 h 118"/>
                <a:gd name="T72" fmla="*/ 174457 w 186"/>
                <a:gd name="T73" fmla="*/ 27841 h 11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186"/>
                <a:gd name="T112" fmla="*/ 0 h 118"/>
                <a:gd name="T113" fmla="*/ 186 w 186"/>
                <a:gd name="T114" fmla="*/ 118 h 118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186" h="118">
                  <a:moveTo>
                    <a:pt x="123" y="17"/>
                  </a:moveTo>
                  <a:cubicBezTo>
                    <a:pt x="120" y="17"/>
                    <a:pt x="118" y="19"/>
                    <a:pt x="118" y="21"/>
                  </a:cubicBezTo>
                  <a:cubicBezTo>
                    <a:pt x="118" y="23"/>
                    <a:pt x="120" y="25"/>
                    <a:pt x="123" y="25"/>
                  </a:cubicBezTo>
                  <a:cubicBezTo>
                    <a:pt x="125" y="25"/>
                    <a:pt x="127" y="23"/>
                    <a:pt x="127" y="21"/>
                  </a:cubicBezTo>
                  <a:cubicBezTo>
                    <a:pt x="127" y="19"/>
                    <a:pt x="125" y="17"/>
                    <a:pt x="123" y="17"/>
                  </a:cubicBezTo>
                  <a:close/>
                  <a:moveTo>
                    <a:pt x="182" y="17"/>
                  </a:moveTo>
                  <a:cubicBezTo>
                    <a:pt x="181" y="17"/>
                    <a:pt x="180" y="17"/>
                    <a:pt x="180" y="17"/>
                  </a:cubicBezTo>
                  <a:cubicBezTo>
                    <a:pt x="180" y="17"/>
                    <a:pt x="180" y="17"/>
                    <a:pt x="180" y="17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8"/>
                    <a:pt x="136" y="0"/>
                    <a:pt x="12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11"/>
                    <a:pt x="8" y="118"/>
                    <a:pt x="17" y="118"/>
                  </a:cubicBezTo>
                  <a:cubicBezTo>
                    <a:pt x="127" y="118"/>
                    <a:pt x="127" y="118"/>
                    <a:pt x="127" y="118"/>
                  </a:cubicBezTo>
                  <a:cubicBezTo>
                    <a:pt x="136" y="118"/>
                    <a:pt x="144" y="111"/>
                    <a:pt x="144" y="101"/>
                  </a:cubicBezTo>
                  <a:cubicBezTo>
                    <a:pt x="144" y="83"/>
                    <a:pt x="144" y="83"/>
                    <a:pt x="144" y="83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1" y="101"/>
                    <a:pt x="182" y="101"/>
                  </a:cubicBezTo>
                  <a:cubicBezTo>
                    <a:pt x="184" y="101"/>
                    <a:pt x="186" y="99"/>
                    <a:pt x="186" y="97"/>
                  </a:cubicBezTo>
                  <a:cubicBezTo>
                    <a:pt x="186" y="21"/>
                    <a:pt x="186" y="21"/>
                    <a:pt x="186" y="21"/>
                  </a:cubicBezTo>
                  <a:cubicBezTo>
                    <a:pt x="186" y="19"/>
                    <a:pt x="184" y="17"/>
                    <a:pt x="182" y="17"/>
                  </a:cubicBezTo>
                  <a:close/>
                  <a:moveTo>
                    <a:pt x="135" y="101"/>
                  </a:moveTo>
                  <a:cubicBezTo>
                    <a:pt x="135" y="106"/>
                    <a:pt x="132" y="110"/>
                    <a:pt x="127" y="110"/>
                  </a:cubicBezTo>
                  <a:cubicBezTo>
                    <a:pt x="17" y="110"/>
                    <a:pt x="17" y="110"/>
                    <a:pt x="17" y="110"/>
                  </a:cubicBezTo>
                  <a:cubicBezTo>
                    <a:pt x="13" y="110"/>
                    <a:pt x="9" y="106"/>
                    <a:pt x="9" y="101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5" y="42"/>
                    <a:pt x="135" y="42"/>
                    <a:pt x="135" y="42"/>
                  </a:cubicBezTo>
                  <a:lnTo>
                    <a:pt x="135" y="101"/>
                  </a:lnTo>
                  <a:close/>
                  <a:moveTo>
                    <a:pt x="135" y="34"/>
                  </a:moveTo>
                  <a:cubicBezTo>
                    <a:pt x="9" y="34"/>
                    <a:pt x="9" y="34"/>
                    <a:pt x="9" y="34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2"/>
                    <a:pt x="13" y="8"/>
                    <a:pt x="17" y="8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132" y="8"/>
                    <a:pt x="135" y="12"/>
                    <a:pt x="135" y="17"/>
                  </a:cubicBezTo>
                  <a:lnTo>
                    <a:pt x="135" y="34"/>
                  </a:lnTo>
                  <a:close/>
                  <a:moveTo>
                    <a:pt x="161" y="82"/>
                  </a:moveTo>
                  <a:cubicBezTo>
                    <a:pt x="144" y="73"/>
                    <a:pt x="144" y="73"/>
                    <a:pt x="144" y="73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61" y="36"/>
                    <a:pt x="161" y="36"/>
                    <a:pt x="161" y="36"/>
                  </a:cubicBezTo>
                  <a:lnTo>
                    <a:pt x="161" y="82"/>
                  </a:lnTo>
                  <a:close/>
                  <a:moveTo>
                    <a:pt x="177" y="90"/>
                  </a:moveTo>
                  <a:cubicBezTo>
                    <a:pt x="169" y="86"/>
                    <a:pt x="169" y="86"/>
                    <a:pt x="169" y="86"/>
                  </a:cubicBezTo>
                  <a:cubicBezTo>
                    <a:pt x="169" y="32"/>
                    <a:pt x="169" y="32"/>
                    <a:pt x="169" y="32"/>
                  </a:cubicBezTo>
                  <a:cubicBezTo>
                    <a:pt x="177" y="28"/>
                    <a:pt x="177" y="28"/>
                    <a:pt x="177" y="28"/>
                  </a:cubicBezTo>
                  <a:lnTo>
                    <a:pt x="177" y="90"/>
                  </a:lnTo>
                  <a:close/>
                  <a:moveTo>
                    <a:pt x="47" y="93"/>
                  </a:moveTo>
                  <a:cubicBezTo>
                    <a:pt x="97" y="93"/>
                    <a:pt x="97" y="93"/>
                    <a:pt x="97" y="93"/>
                  </a:cubicBezTo>
                  <a:cubicBezTo>
                    <a:pt x="109" y="93"/>
                    <a:pt x="118" y="83"/>
                    <a:pt x="118" y="72"/>
                  </a:cubicBezTo>
                  <a:cubicBezTo>
                    <a:pt x="118" y="60"/>
                    <a:pt x="109" y="51"/>
                    <a:pt x="97" y="51"/>
                  </a:cubicBezTo>
                  <a:cubicBezTo>
                    <a:pt x="86" y="51"/>
                    <a:pt x="76" y="60"/>
                    <a:pt x="76" y="72"/>
                  </a:cubicBezTo>
                  <a:cubicBezTo>
                    <a:pt x="76" y="77"/>
                    <a:pt x="78" y="81"/>
                    <a:pt x="81" y="84"/>
                  </a:cubicBezTo>
                  <a:cubicBezTo>
                    <a:pt x="63" y="84"/>
                    <a:pt x="63" y="84"/>
                    <a:pt x="63" y="84"/>
                  </a:cubicBezTo>
                  <a:cubicBezTo>
                    <a:pt x="66" y="81"/>
                    <a:pt x="68" y="77"/>
                    <a:pt x="68" y="72"/>
                  </a:cubicBezTo>
                  <a:cubicBezTo>
                    <a:pt x="68" y="60"/>
                    <a:pt x="58" y="51"/>
                    <a:pt x="47" y="51"/>
                  </a:cubicBezTo>
                  <a:cubicBezTo>
                    <a:pt x="35" y="51"/>
                    <a:pt x="26" y="60"/>
                    <a:pt x="26" y="72"/>
                  </a:cubicBezTo>
                  <a:cubicBezTo>
                    <a:pt x="26" y="83"/>
                    <a:pt x="35" y="93"/>
                    <a:pt x="47" y="93"/>
                  </a:cubicBezTo>
                  <a:close/>
                  <a:moveTo>
                    <a:pt x="97" y="59"/>
                  </a:moveTo>
                  <a:cubicBezTo>
                    <a:pt x="104" y="59"/>
                    <a:pt x="110" y="65"/>
                    <a:pt x="110" y="72"/>
                  </a:cubicBezTo>
                  <a:cubicBezTo>
                    <a:pt x="110" y="79"/>
                    <a:pt x="104" y="84"/>
                    <a:pt x="97" y="84"/>
                  </a:cubicBezTo>
                  <a:cubicBezTo>
                    <a:pt x="90" y="84"/>
                    <a:pt x="85" y="79"/>
                    <a:pt x="85" y="72"/>
                  </a:cubicBezTo>
                  <a:cubicBezTo>
                    <a:pt x="85" y="65"/>
                    <a:pt x="90" y="59"/>
                    <a:pt x="97" y="59"/>
                  </a:cubicBezTo>
                  <a:close/>
                  <a:moveTo>
                    <a:pt x="47" y="59"/>
                  </a:moveTo>
                  <a:cubicBezTo>
                    <a:pt x="54" y="59"/>
                    <a:pt x="59" y="65"/>
                    <a:pt x="59" y="72"/>
                  </a:cubicBezTo>
                  <a:cubicBezTo>
                    <a:pt x="59" y="79"/>
                    <a:pt x="54" y="84"/>
                    <a:pt x="47" y="84"/>
                  </a:cubicBezTo>
                  <a:cubicBezTo>
                    <a:pt x="40" y="84"/>
                    <a:pt x="34" y="79"/>
                    <a:pt x="34" y="72"/>
                  </a:cubicBezTo>
                  <a:cubicBezTo>
                    <a:pt x="34" y="65"/>
                    <a:pt x="40" y="59"/>
                    <a:pt x="47" y="59"/>
                  </a:cubicBezTo>
                  <a:close/>
                  <a:moveTo>
                    <a:pt x="106" y="17"/>
                  </a:moveTo>
                  <a:cubicBezTo>
                    <a:pt x="103" y="17"/>
                    <a:pt x="102" y="19"/>
                    <a:pt x="102" y="21"/>
                  </a:cubicBezTo>
                  <a:cubicBezTo>
                    <a:pt x="102" y="23"/>
                    <a:pt x="103" y="25"/>
                    <a:pt x="106" y="25"/>
                  </a:cubicBezTo>
                  <a:cubicBezTo>
                    <a:pt x="108" y="25"/>
                    <a:pt x="110" y="23"/>
                    <a:pt x="110" y="21"/>
                  </a:cubicBezTo>
                  <a:cubicBezTo>
                    <a:pt x="110" y="19"/>
                    <a:pt x="108" y="17"/>
                    <a:pt x="106" y="1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</p:spPr>
          <p:txBody>
            <a:bodyPr anchor="ctr"/>
            <a:lstStyle/>
            <a:p>
              <a:pPr defTabSz="1218565">
                <a:lnSpc>
                  <a:spcPct val="130000"/>
                </a:lnSpc>
              </a:pPr>
              <a:endParaRPr lang="zh-CN" altLang="en-US" dirty="0">
                <a:solidFill>
                  <a:srgbClr val="000000"/>
                </a:solidFill>
                <a:ea typeface="方正黑体简体" panose="02010601030101010101" pitchFamily="2" charset="-122"/>
                <a:cs typeface="+mn-lt"/>
                <a:sym typeface="+mn-lt"/>
              </a:endParaRPr>
            </a:p>
          </p:txBody>
        </p:sp>
        <p:sp>
          <p:nvSpPr>
            <p:cNvPr id="35" name="Oval 32"/>
            <p:cNvSpPr>
              <a:spLocks noChangeAspect="1"/>
            </p:cNvSpPr>
            <p:nvPr/>
          </p:nvSpPr>
          <p:spPr>
            <a:xfrm>
              <a:off x="3531870" y="3562985"/>
              <a:ext cx="681355" cy="681355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lt"/>
              </a:endParaRPr>
            </a:p>
          </p:txBody>
        </p:sp>
        <p:sp>
          <p:nvSpPr>
            <p:cNvPr id="36" name="Freeform: Shape 33"/>
            <p:cNvSpPr/>
            <p:nvPr/>
          </p:nvSpPr>
          <p:spPr bwMode="auto">
            <a:xfrm>
              <a:off x="3721100" y="3782060"/>
              <a:ext cx="299720" cy="247650"/>
            </a:xfrm>
            <a:custGeom>
              <a:avLst/>
              <a:gdLst>
                <a:gd name="T0" fmla="*/ 27644 w 185"/>
                <a:gd name="T1" fmla="*/ 177317 h 152"/>
                <a:gd name="T2" fmla="*/ 40652 w 185"/>
                <a:gd name="T3" fmla="*/ 177317 h 152"/>
                <a:gd name="T4" fmla="*/ 74800 w 185"/>
                <a:gd name="T5" fmla="*/ 143155 h 152"/>
                <a:gd name="T6" fmla="*/ 294324 w 185"/>
                <a:gd name="T7" fmla="*/ 148035 h 152"/>
                <a:gd name="T8" fmla="*/ 243915 w 185"/>
                <a:gd name="T9" fmla="*/ 27655 h 152"/>
                <a:gd name="T10" fmla="*/ 164236 w 185"/>
                <a:gd name="T11" fmla="*/ 40669 h 152"/>
                <a:gd name="T12" fmla="*/ 95940 w 185"/>
                <a:gd name="T13" fmla="*/ 0 h 152"/>
                <a:gd name="T14" fmla="*/ 56913 w 185"/>
                <a:gd name="T15" fmla="*/ 27655 h 152"/>
                <a:gd name="T16" fmla="*/ 0 w 185"/>
                <a:gd name="T17" fmla="*/ 177317 h 152"/>
                <a:gd name="T18" fmla="*/ 134966 w 185"/>
                <a:gd name="T19" fmla="*/ 191958 h 152"/>
                <a:gd name="T20" fmla="*/ 232532 w 185"/>
                <a:gd name="T21" fmla="*/ 247268 h 152"/>
                <a:gd name="T22" fmla="*/ 294324 w 185"/>
                <a:gd name="T23" fmla="*/ 148035 h 152"/>
                <a:gd name="T24" fmla="*/ 13009 w 185"/>
                <a:gd name="T25" fmla="*/ 177317 h 152"/>
                <a:gd name="T26" fmla="*/ 123583 w 185"/>
                <a:gd name="T27" fmla="*/ 177317 h 152"/>
                <a:gd name="T28" fmla="*/ 123583 w 185"/>
                <a:gd name="T29" fmla="*/ 136648 h 152"/>
                <a:gd name="T30" fmla="*/ 34148 w 185"/>
                <a:gd name="T31" fmla="*/ 118754 h 152"/>
                <a:gd name="T32" fmla="*/ 71548 w 185"/>
                <a:gd name="T33" fmla="*/ 29282 h 152"/>
                <a:gd name="T34" fmla="*/ 123583 w 185"/>
                <a:gd name="T35" fmla="*/ 39042 h 152"/>
                <a:gd name="T36" fmla="*/ 123583 w 185"/>
                <a:gd name="T37" fmla="*/ 136648 h 152"/>
                <a:gd name="T38" fmla="*/ 136592 w 185"/>
                <a:gd name="T39" fmla="*/ 177317 h 152"/>
                <a:gd name="T40" fmla="*/ 164236 w 185"/>
                <a:gd name="T41" fmla="*/ 164303 h 152"/>
                <a:gd name="T42" fmla="*/ 164236 w 185"/>
                <a:gd name="T43" fmla="*/ 151289 h 152"/>
                <a:gd name="T44" fmla="*/ 136592 w 185"/>
                <a:gd name="T45" fmla="*/ 53683 h 152"/>
                <a:gd name="T46" fmla="*/ 164236 w 185"/>
                <a:gd name="T47" fmla="*/ 151289 h 152"/>
                <a:gd name="T48" fmla="*/ 178871 w 185"/>
                <a:gd name="T49" fmla="*/ 39042 h 152"/>
                <a:gd name="T50" fmla="*/ 230906 w 185"/>
                <a:gd name="T51" fmla="*/ 29282 h 152"/>
                <a:gd name="T52" fmla="*/ 266680 w 185"/>
                <a:gd name="T53" fmla="*/ 118754 h 152"/>
                <a:gd name="T54" fmla="*/ 177245 w 185"/>
                <a:gd name="T55" fmla="*/ 136648 h 152"/>
                <a:gd name="T56" fmla="*/ 232532 w 185"/>
                <a:gd name="T57" fmla="*/ 232627 h 152"/>
                <a:gd name="T58" fmla="*/ 232532 w 185"/>
                <a:gd name="T59" fmla="*/ 123634 h 152"/>
                <a:gd name="T60" fmla="*/ 232532 w 185"/>
                <a:gd name="T61" fmla="*/ 232627 h 152"/>
                <a:gd name="T62" fmla="*/ 191879 w 185"/>
                <a:gd name="T63" fmla="*/ 177317 h 152"/>
                <a:gd name="T64" fmla="*/ 204888 w 185"/>
                <a:gd name="T65" fmla="*/ 177317 h 152"/>
                <a:gd name="T66" fmla="*/ 239036 w 185"/>
                <a:gd name="T67" fmla="*/ 143155 h 15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85"/>
                <a:gd name="T103" fmla="*/ 0 h 152"/>
                <a:gd name="T104" fmla="*/ 185 w 185"/>
                <a:gd name="T105" fmla="*/ 152 h 152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85" h="152">
                  <a:moveTo>
                    <a:pt x="42" y="84"/>
                  </a:moveTo>
                  <a:cubicBezTo>
                    <a:pt x="28" y="84"/>
                    <a:pt x="17" y="95"/>
                    <a:pt x="17" y="109"/>
                  </a:cubicBezTo>
                  <a:cubicBezTo>
                    <a:pt x="17" y="112"/>
                    <a:pt x="19" y="114"/>
                    <a:pt x="21" y="114"/>
                  </a:cubicBezTo>
                  <a:cubicBezTo>
                    <a:pt x="23" y="114"/>
                    <a:pt x="25" y="112"/>
                    <a:pt x="25" y="109"/>
                  </a:cubicBezTo>
                  <a:cubicBezTo>
                    <a:pt x="25" y="100"/>
                    <a:pt x="33" y="93"/>
                    <a:pt x="42" y="93"/>
                  </a:cubicBezTo>
                  <a:cubicBezTo>
                    <a:pt x="44" y="93"/>
                    <a:pt x="46" y="91"/>
                    <a:pt x="46" y="88"/>
                  </a:cubicBezTo>
                  <a:cubicBezTo>
                    <a:pt x="46" y="86"/>
                    <a:pt x="44" y="84"/>
                    <a:pt x="42" y="84"/>
                  </a:cubicBezTo>
                  <a:close/>
                  <a:moveTo>
                    <a:pt x="181" y="91"/>
                  </a:moveTo>
                  <a:cubicBezTo>
                    <a:pt x="150" y="17"/>
                    <a:pt x="150" y="17"/>
                    <a:pt x="150" y="17"/>
                  </a:cubicBezTo>
                  <a:cubicBezTo>
                    <a:pt x="150" y="17"/>
                    <a:pt x="150" y="17"/>
                    <a:pt x="150" y="17"/>
                  </a:cubicBezTo>
                  <a:cubicBezTo>
                    <a:pt x="147" y="7"/>
                    <a:pt x="137" y="0"/>
                    <a:pt x="126" y="0"/>
                  </a:cubicBezTo>
                  <a:cubicBezTo>
                    <a:pt x="112" y="0"/>
                    <a:pt x="101" y="11"/>
                    <a:pt x="101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4" y="11"/>
                    <a:pt x="73" y="0"/>
                    <a:pt x="59" y="0"/>
                  </a:cubicBezTo>
                  <a:cubicBezTo>
                    <a:pt x="48" y="0"/>
                    <a:pt x="39" y="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1" y="97"/>
                    <a:pt x="0" y="103"/>
                    <a:pt x="0" y="109"/>
                  </a:cubicBezTo>
                  <a:cubicBezTo>
                    <a:pt x="0" y="133"/>
                    <a:pt x="19" y="152"/>
                    <a:pt x="42" y="152"/>
                  </a:cubicBezTo>
                  <a:cubicBezTo>
                    <a:pt x="62" y="152"/>
                    <a:pt x="79" y="137"/>
                    <a:pt x="83" y="118"/>
                  </a:cubicBezTo>
                  <a:cubicBezTo>
                    <a:pt x="102" y="118"/>
                    <a:pt x="102" y="118"/>
                    <a:pt x="102" y="118"/>
                  </a:cubicBezTo>
                  <a:cubicBezTo>
                    <a:pt x="106" y="137"/>
                    <a:pt x="123" y="152"/>
                    <a:pt x="143" y="152"/>
                  </a:cubicBezTo>
                  <a:cubicBezTo>
                    <a:pt x="167" y="152"/>
                    <a:pt x="185" y="133"/>
                    <a:pt x="185" y="109"/>
                  </a:cubicBezTo>
                  <a:cubicBezTo>
                    <a:pt x="185" y="103"/>
                    <a:pt x="184" y="97"/>
                    <a:pt x="181" y="91"/>
                  </a:cubicBezTo>
                  <a:close/>
                  <a:moveTo>
                    <a:pt x="42" y="143"/>
                  </a:moveTo>
                  <a:cubicBezTo>
                    <a:pt x="23" y="143"/>
                    <a:pt x="8" y="128"/>
                    <a:pt x="8" y="109"/>
                  </a:cubicBezTo>
                  <a:cubicBezTo>
                    <a:pt x="8" y="91"/>
                    <a:pt x="23" y="76"/>
                    <a:pt x="42" y="76"/>
                  </a:cubicBezTo>
                  <a:cubicBezTo>
                    <a:pt x="61" y="76"/>
                    <a:pt x="76" y="91"/>
                    <a:pt x="76" y="109"/>
                  </a:cubicBezTo>
                  <a:cubicBezTo>
                    <a:pt x="76" y="128"/>
                    <a:pt x="61" y="143"/>
                    <a:pt x="42" y="143"/>
                  </a:cubicBezTo>
                  <a:close/>
                  <a:moveTo>
                    <a:pt x="76" y="84"/>
                  </a:moveTo>
                  <a:cubicBezTo>
                    <a:pt x="68" y="74"/>
                    <a:pt x="56" y="67"/>
                    <a:pt x="42" y="67"/>
                  </a:cubicBezTo>
                  <a:cubicBezTo>
                    <a:pt x="34" y="67"/>
                    <a:pt x="27" y="69"/>
                    <a:pt x="21" y="73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6" y="12"/>
                    <a:pt x="52" y="8"/>
                    <a:pt x="59" y="8"/>
                  </a:cubicBezTo>
                  <a:cubicBezTo>
                    <a:pt x="68" y="8"/>
                    <a:pt x="75" y="15"/>
                    <a:pt x="76" y="24"/>
                  </a:cubicBezTo>
                  <a:cubicBezTo>
                    <a:pt x="76" y="24"/>
                    <a:pt x="76" y="24"/>
                    <a:pt x="76" y="24"/>
                  </a:cubicBezTo>
                  <a:lnTo>
                    <a:pt x="76" y="84"/>
                  </a:lnTo>
                  <a:close/>
                  <a:moveTo>
                    <a:pt x="101" y="109"/>
                  </a:moveTo>
                  <a:cubicBezTo>
                    <a:pt x="84" y="109"/>
                    <a:pt x="84" y="109"/>
                    <a:pt x="84" y="109"/>
                  </a:cubicBezTo>
                  <a:cubicBezTo>
                    <a:pt x="84" y="101"/>
                    <a:pt x="84" y="101"/>
                    <a:pt x="84" y="101"/>
                  </a:cubicBezTo>
                  <a:cubicBezTo>
                    <a:pt x="101" y="101"/>
                    <a:pt x="101" y="101"/>
                    <a:pt x="101" y="101"/>
                  </a:cubicBezTo>
                  <a:lnTo>
                    <a:pt x="101" y="109"/>
                  </a:lnTo>
                  <a:close/>
                  <a:moveTo>
                    <a:pt x="101" y="93"/>
                  </a:moveTo>
                  <a:cubicBezTo>
                    <a:pt x="84" y="93"/>
                    <a:pt x="84" y="93"/>
                    <a:pt x="84" y="93"/>
                  </a:cubicBezTo>
                  <a:cubicBezTo>
                    <a:pt x="84" y="33"/>
                    <a:pt x="84" y="33"/>
                    <a:pt x="84" y="33"/>
                  </a:cubicBezTo>
                  <a:cubicBezTo>
                    <a:pt x="101" y="33"/>
                    <a:pt x="101" y="33"/>
                    <a:pt x="101" y="33"/>
                  </a:cubicBezTo>
                  <a:lnTo>
                    <a:pt x="101" y="93"/>
                  </a:lnTo>
                  <a:close/>
                  <a:moveTo>
                    <a:pt x="109" y="24"/>
                  </a:moveTo>
                  <a:cubicBezTo>
                    <a:pt x="110" y="24"/>
                    <a:pt x="110" y="24"/>
                    <a:pt x="110" y="24"/>
                  </a:cubicBezTo>
                  <a:cubicBezTo>
                    <a:pt x="110" y="15"/>
                    <a:pt x="118" y="8"/>
                    <a:pt x="126" y="8"/>
                  </a:cubicBezTo>
                  <a:cubicBezTo>
                    <a:pt x="133" y="8"/>
                    <a:pt x="139" y="12"/>
                    <a:pt x="142" y="18"/>
                  </a:cubicBezTo>
                  <a:cubicBezTo>
                    <a:pt x="142" y="18"/>
                    <a:pt x="142" y="18"/>
                    <a:pt x="142" y="18"/>
                  </a:cubicBezTo>
                  <a:cubicBezTo>
                    <a:pt x="164" y="73"/>
                    <a:pt x="164" y="73"/>
                    <a:pt x="164" y="73"/>
                  </a:cubicBezTo>
                  <a:cubicBezTo>
                    <a:pt x="158" y="69"/>
                    <a:pt x="151" y="67"/>
                    <a:pt x="143" y="67"/>
                  </a:cubicBezTo>
                  <a:cubicBezTo>
                    <a:pt x="129" y="67"/>
                    <a:pt x="117" y="74"/>
                    <a:pt x="109" y="84"/>
                  </a:cubicBezTo>
                  <a:lnTo>
                    <a:pt x="109" y="24"/>
                  </a:lnTo>
                  <a:close/>
                  <a:moveTo>
                    <a:pt x="143" y="143"/>
                  </a:moveTo>
                  <a:cubicBezTo>
                    <a:pt x="125" y="143"/>
                    <a:pt x="109" y="128"/>
                    <a:pt x="109" y="109"/>
                  </a:cubicBezTo>
                  <a:cubicBezTo>
                    <a:pt x="109" y="91"/>
                    <a:pt x="125" y="76"/>
                    <a:pt x="143" y="76"/>
                  </a:cubicBezTo>
                  <a:cubicBezTo>
                    <a:pt x="162" y="76"/>
                    <a:pt x="177" y="91"/>
                    <a:pt x="177" y="109"/>
                  </a:cubicBezTo>
                  <a:cubicBezTo>
                    <a:pt x="177" y="128"/>
                    <a:pt x="162" y="143"/>
                    <a:pt x="143" y="143"/>
                  </a:cubicBezTo>
                  <a:close/>
                  <a:moveTo>
                    <a:pt x="143" y="84"/>
                  </a:moveTo>
                  <a:cubicBezTo>
                    <a:pt x="129" y="84"/>
                    <a:pt x="118" y="95"/>
                    <a:pt x="118" y="109"/>
                  </a:cubicBezTo>
                  <a:cubicBezTo>
                    <a:pt x="118" y="112"/>
                    <a:pt x="120" y="114"/>
                    <a:pt x="122" y="114"/>
                  </a:cubicBezTo>
                  <a:cubicBezTo>
                    <a:pt x="124" y="114"/>
                    <a:pt x="126" y="112"/>
                    <a:pt x="126" y="109"/>
                  </a:cubicBezTo>
                  <a:cubicBezTo>
                    <a:pt x="126" y="100"/>
                    <a:pt x="134" y="93"/>
                    <a:pt x="143" y="93"/>
                  </a:cubicBezTo>
                  <a:cubicBezTo>
                    <a:pt x="146" y="93"/>
                    <a:pt x="147" y="91"/>
                    <a:pt x="147" y="88"/>
                  </a:cubicBezTo>
                  <a:cubicBezTo>
                    <a:pt x="147" y="86"/>
                    <a:pt x="146" y="84"/>
                    <a:pt x="143" y="84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lt"/>
              </a:endParaRPr>
            </a:p>
          </p:txBody>
        </p:sp>
        <p:sp>
          <p:nvSpPr>
            <p:cNvPr id="33" name="Oval 31"/>
            <p:cNvSpPr>
              <a:spLocks noChangeAspect="1"/>
            </p:cNvSpPr>
            <p:nvPr/>
          </p:nvSpPr>
          <p:spPr>
            <a:xfrm>
              <a:off x="4095750" y="2196465"/>
              <a:ext cx="679450" cy="679450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lt"/>
              </a:endParaRPr>
            </a:p>
          </p:txBody>
        </p:sp>
        <p:sp>
          <p:nvSpPr>
            <p:cNvPr id="34" name="Freeform: Shape 34"/>
            <p:cNvSpPr/>
            <p:nvPr/>
          </p:nvSpPr>
          <p:spPr bwMode="auto">
            <a:xfrm>
              <a:off x="4283075" y="2399665"/>
              <a:ext cx="302895" cy="299720"/>
            </a:xfrm>
            <a:custGeom>
              <a:avLst/>
              <a:gdLst>
                <a:gd name="T0" fmla="*/ 138291 w 186"/>
                <a:gd name="T1" fmla="*/ 151227 h 185"/>
                <a:gd name="T2" fmla="*/ 164322 w 186"/>
                <a:gd name="T3" fmla="*/ 151227 h 185"/>
                <a:gd name="T4" fmla="*/ 302613 w 186"/>
                <a:gd name="T5" fmla="*/ 151227 h 185"/>
                <a:gd name="T6" fmla="*/ 258685 w 186"/>
                <a:gd name="T7" fmla="*/ 43905 h 185"/>
                <a:gd name="T8" fmla="*/ 151307 w 186"/>
                <a:gd name="T9" fmla="*/ 0 h 185"/>
                <a:gd name="T10" fmla="*/ 43928 w 186"/>
                <a:gd name="T11" fmla="*/ 43905 h 185"/>
                <a:gd name="T12" fmla="*/ 0 w 186"/>
                <a:gd name="T13" fmla="*/ 151227 h 185"/>
                <a:gd name="T14" fmla="*/ 43928 w 186"/>
                <a:gd name="T15" fmla="*/ 256923 h 185"/>
                <a:gd name="T16" fmla="*/ 151307 w 186"/>
                <a:gd name="T17" fmla="*/ 300828 h 185"/>
                <a:gd name="T18" fmla="*/ 258685 w 186"/>
                <a:gd name="T19" fmla="*/ 256923 h 185"/>
                <a:gd name="T20" fmla="*/ 302613 w 186"/>
                <a:gd name="T21" fmla="*/ 151227 h 185"/>
                <a:gd name="T22" fmla="*/ 58570 w 186"/>
                <a:gd name="T23" fmla="*/ 120331 h 185"/>
                <a:gd name="T24" fmla="*/ 58570 w 186"/>
                <a:gd name="T25" fmla="*/ 180497 h 185"/>
                <a:gd name="T26" fmla="*/ 97617 w 186"/>
                <a:gd name="T27" fmla="*/ 128462 h 185"/>
                <a:gd name="T28" fmla="*/ 71586 w 186"/>
                <a:gd name="T29" fmla="*/ 117079 h 185"/>
                <a:gd name="T30" fmla="*/ 97617 w 186"/>
                <a:gd name="T31" fmla="*/ 128462 h 185"/>
                <a:gd name="T32" fmla="*/ 71586 w 186"/>
                <a:gd name="T33" fmla="*/ 183749 h 185"/>
                <a:gd name="T34" fmla="*/ 97617 w 186"/>
                <a:gd name="T35" fmla="*/ 173992 h 185"/>
                <a:gd name="T36" fmla="*/ 53689 w 186"/>
                <a:gd name="T37" fmla="*/ 247167 h 185"/>
                <a:gd name="T38" fmla="*/ 99244 w 186"/>
                <a:gd name="T39" fmla="*/ 201636 h 185"/>
                <a:gd name="T40" fmla="*/ 53689 w 186"/>
                <a:gd name="T41" fmla="*/ 247167 h 185"/>
                <a:gd name="T42" fmla="*/ 63451 w 186"/>
                <a:gd name="T43" fmla="*/ 105696 h 185"/>
                <a:gd name="T44" fmla="*/ 107379 w 186"/>
                <a:gd name="T45" fmla="*/ 63418 h 185"/>
                <a:gd name="T46" fmla="*/ 188726 w 186"/>
                <a:gd name="T47" fmla="*/ 97566 h 185"/>
                <a:gd name="T48" fmla="*/ 162695 w 186"/>
                <a:gd name="T49" fmla="*/ 86183 h 185"/>
                <a:gd name="T50" fmla="*/ 188726 w 186"/>
                <a:gd name="T51" fmla="*/ 97566 h 185"/>
                <a:gd name="T52" fmla="*/ 182219 w 186"/>
                <a:gd name="T53" fmla="*/ 56913 h 185"/>
                <a:gd name="T54" fmla="*/ 120394 w 186"/>
                <a:gd name="T55" fmla="*/ 56913 h 185"/>
                <a:gd name="T56" fmla="*/ 118767 w 186"/>
                <a:gd name="T57" fmla="*/ 69922 h 185"/>
                <a:gd name="T58" fmla="*/ 128529 w 186"/>
                <a:gd name="T59" fmla="*/ 95940 h 185"/>
                <a:gd name="T60" fmla="*/ 118767 w 186"/>
                <a:gd name="T61" fmla="*/ 69922 h 185"/>
                <a:gd name="T62" fmla="*/ 128529 w 186"/>
                <a:gd name="T63" fmla="*/ 204888 h 185"/>
                <a:gd name="T64" fmla="*/ 118767 w 186"/>
                <a:gd name="T65" fmla="*/ 230906 h 185"/>
                <a:gd name="T66" fmla="*/ 151307 w 186"/>
                <a:gd name="T67" fmla="*/ 287819 h 185"/>
                <a:gd name="T68" fmla="*/ 151307 w 186"/>
                <a:gd name="T69" fmla="*/ 222775 h 185"/>
                <a:gd name="T70" fmla="*/ 151307 w 186"/>
                <a:gd name="T71" fmla="*/ 287819 h 185"/>
                <a:gd name="T72" fmla="*/ 162695 w 186"/>
                <a:gd name="T73" fmla="*/ 214645 h 185"/>
                <a:gd name="T74" fmla="*/ 188726 w 186"/>
                <a:gd name="T75" fmla="*/ 203262 h 185"/>
                <a:gd name="T76" fmla="*/ 191980 w 186"/>
                <a:gd name="T77" fmla="*/ 167488 h 185"/>
                <a:gd name="T78" fmla="*/ 167576 w 186"/>
                <a:gd name="T79" fmla="*/ 191879 h 185"/>
                <a:gd name="T80" fmla="*/ 135037 w 186"/>
                <a:gd name="T81" fmla="*/ 191879 h 185"/>
                <a:gd name="T82" fmla="*/ 110633 w 186"/>
                <a:gd name="T83" fmla="*/ 167488 h 185"/>
                <a:gd name="T84" fmla="*/ 110633 w 186"/>
                <a:gd name="T85" fmla="*/ 133340 h 185"/>
                <a:gd name="T86" fmla="*/ 135037 w 186"/>
                <a:gd name="T87" fmla="*/ 110575 h 185"/>
                <a:gd name="T88" fmla="*/ 167576 w 186"/>
                <a:gd name="T89" fmla="*/ 110575 h 185"/>
                <a:gd name="T90" fmla="*/ 191980 w 186"/>
                <a:gd name="T91" fmla="*/ 133340 h 185"/>
                <a:gd name="T92" fmla="*/ 191980 w 186"/>
                <a:gd name="T93" fmla="*/ 167488 h 185"/>
                <a:gd name="T94" fmla="*/ 239162 w 186"/>
                <a:gd name="T95" fmla="*/ 105696 h 185"/>
                <a:gd name="T96" fmla="*/ 195234 w 186"/>
                <a:gd name="T97" fmla="*/ 63418 h 185"/>
                <a:gd name="T98" fmla="*/ 216385 w 186"/>
                <a:gd name="T99" fmla="*/ 139844 h 185"/>
                <a:gd name="T100" fmla="*/ 204996 w 186"/>
                <a:gd name="T101" fmla="*/ 112201 h 185"/>
                <a:gd name="T102" fmla="*/ 216385 w 186"/>
                <a:gd name="T103" fmla="*/ 139844 h 185"/>
                <a:gd name="T104" fmla="*/ 231027 w 186"/>
                <a:gd name="T105" fmla="*/ 183749 h 185"/>
                <a:gd name="T106" fmla="*/ 204996 w 186"/>
                <a:gd name="T107" fmla="*/ 173992 h 185"/>
                <a:gd name="T108" fmla="*/ 248924 w 186"/>
                <a:gd name="T109" fmla="*/ 247167 h 185"/>
                <a:gd name="T110" fmla="*/ 203369 w 186"/>
                <a:gd name="T111" fmla="*/ 201636 h 185"/>
                <a:gd name="T112" fmla="*/ 248924 w 186"/>
                <a:gd name="T113" fmla="*/ 247167 h 185"/>
                <a:gd name="T114" fmla="*/ 224519 w 186"/>
                <a:gd name="T115" fmla="*/ 151227 h 185"/>
                <a:gd name="T116" fmla="*/ 287970 w 186"/>
                <a:gd name="T117" fmla="*/ 151227 h 18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86"/>
                <a:gd name="T178" fmla="*/ 0 h 185"/>
                <a:gd name="T179" fmla="*/ 186 w 186"/>
                <a:gd name="T180" fmla="*/ 185 h 185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86" h="185">
                  <a:moveTo>
                    <a:pt x="93" y="84"/>
                  </a:moveTo>
                  <a:cubicBezTo>
                    <a:pt x="88" y="84"/>
                    <a:pt x="85" y="88"/>
                    <a:pt x="85" y="93"/>
                  </a:cubicBezTo>
                  <a:cubicBezTo>
                    <a:pt x="85" y="97"/>
                    <a:pt x="88" y="101"/>
                    <a:pt x="93" y="101"/>
                  </a:cubicBezTo>
                  <a:cubicBezTo>
                    <a:pt x="98" y="101"/>
                    <a:pt x="101" y="97"/>
                    <a:pt x="101" y="93"/>
                  </a:cubicBezTo>
                  <a:cubicBezTo>
                    <a:pt x="101" y="88"/>
                    <a:pt x="98" y="84"/>
                    <a:pt x="93" y="84"/>
                  </a:cubicBezTo>
                  <a:close/>
                  <a:moveTo>
                    <a:pt x="186" y="93"/>
                  </a:moveTo>
                  <a:cubicBezTo>
                    <a:pt x="186" y="83"/>
                    <a:pt x="174" y="74"/>
                    <a:pt x="154" y="67"/>
                  </a:cubicBezTo>
                  <a:cubicBezTo>
                    <a:pt x="163" y="49"/>
                    <a:pt x="166" y="34"/>
                    <a:pt x="159" y="27"/>
                  </a:cubicBezTo>
                  <a:cubicBezTo>
                    <a:pt x="151" y="20"/>
                    <a:pt x="136" y="22"/>
                    <a:pt x="118" y="32"/>
                  </a:cubicBezTo>
                  <a:cubicBezTo>
                    <a:pt x="112" y="12"/>
                    <a:pt x="103" y="0"/>
                    <a:pt x="93" y="0"/>
                  </a:cubicBezTo>
                  <a:cubicBezTo>
                    <a:pt x="83" y="0"/>
                    <a:pt x="74" y="12"/>
                    <a:pt x="68" y="32"/>
                  </a:cubicBezTo>
                  <a:cubicBezTo>
                    <a:pt x="50" y="22"/>
                    <a:pt x="35" y="20"/>
                    <a:pt x="27" y="27"/>
                  </a:cubicBezTo>
                  <a:cubicBezTo>
                    <a:pt x="20" y="34"/>
                    <a:pt x="23" y="49"/>
                    <a:pt x="32" y="67"/>
                  </a:cubicBezTo>
                  <a:cubicBezTo>
                    <a:pt x="12" y="74"/>
                    <a:pt x="0" y="83"/>
                    <a:pt x="0" y="93"/>
                  </a:cubicBezTo>
                  <a:cubicBezTo>
                    <a:pt x="0" y="103"/>
                    <a:pt x="12" y="112"/>
                    <a:pt x="32" y="118"/>
                  </a:cubicBezTo>
                  <a:cubicBezTo>
                    <a:pt x="23" y="136"/>
                    <a:pt x="20" y="151"/>
                    <a:pt x="27" y="158"/>
                  </a:cubicBezTo>
                  <a:cubicBezTo>
                    <a:pt x="35" y="165"/>
                    <a:pt x="50" y="163"/>
                    <a:pt x="68" y="154"/>
                  </a:cubicBezTo>
                  <a:cubicBezTo>
                    <a:pt x="74" y="173"/>
                    <a:pt x="83" y="185"/>
                    <a:pt x="93" y="185"/>
                  </a:cubicBezTo>
                  <a:cubicBezTo>
                    <a:pt x="103" y="185"/>
                    <a:pt x="112" y="173"/>
                    <a:pt x="118" y="154"/>
                  </a:cubicBezTo>
                  <a:cubicBezTo>
                    <a:pt x="136" y="163"/>
                    <a:pt x="151" y="165"/>
                    <a:pt x="159" y="158"/>
                  </a:cubicBezTo>
                  <a:cubicBezTo>
                    <a:pt x="166" y="151"/>
                    <a:pt x="163" y="136"/>
                    <a:pt x="154" y="118"/>
                  </a:cubicBezTo>
                  <a:cubicBezTo>
                    <a:pt x="174" y="112"/>
                    <a:pt x="186" y="103"/>
                    <a:pt x="186" y="93"/>
                  </a:cubicBezTo>
                  <a:close/>
                  <a:moveTo>
                    <a:pt x="9" y="93"/>
                  </a:moveTo>
                  <a:cubicBezTo>
                    <a:pt x="9" y="85"/>
                    <a:pt x="19" y="79"/>
                    <a:pt x="36" y="74"/>
                  </a:cubicBezTo>
                  <a:cubicBezTo>
                    <a:pt x="39" y="80"/>
                    <a:pt x="43" y="86"/>
                    <a:pt x="48" y="93"/>
                  </a:cubicBezTo>
                  <a:cubicBezTo>
                    <a:pt x="43" y="99"/>
                    <a:pt x="39" y="105"/>
                    <a:pt x="36" y="111"/>
                  </a:cubicBezTo>
                  <a:cubicBezTo>
                    <a:pt x="19" y="107"/>
                    <a:pt x="9" y="100"/>
                    <a:pt x="9" y="93"/>
                  </a:cubicBezTo>
                  <a:close/>
                  <a:moveTo>
                    <a:pt x="60" y="79"/>
                  </a:moveTo>
                  <a:cubicBezTo>
                    <a:pt x="58" y="81"/>
                    <a:pt x="55" y="84"/>
                    <a:pt x="53" y="86"/>
                  </a:cubicBezTo>
                  <a:cubicBezTo>
                    <a:pt x="50" y="81"/>
                    <a:pt x="46" y="77"/>
                    <a:pt x="44" y="72"/>
                  </a:cubicBezTo>
                  <a:cubicBezTo>
                    <a:pt x="49" y="71"/>
                    <a:pt x="54" y="70"/>
                    <a:pt x="60" y="69"/>
                  </a:cubicBezTo>
                  <a:cubicBezTo>
                    <a:pt x="60" y="72"/>
                    <a:pt x="60" y="76"/>
                    <a:pt x="60" y="79"/>
                  </a:cubicBezTo>
                  <a:close/>
                  <a:moveTo>
                    <a:pt x="60" y="116"/>
                  </a:moveTo>
                  <a:cubicBezTo>
                    <a:pt x="54" y="115"/>
                    <a:pt x="49" y="114"/>
                    <a:pt x="44" y="113"/>
                  </a:cubicBezTo>
                  <a:cubicBezTo>
                    <a:pt x="46" y="109"/>
                    <a:pt x="50" y="104"/>
                    <a:pt x="53" y="99"/>
                  </a:cubicBezTo>
                  <a:cubicBezTo>
                    <a:pt x="55" y="102"/>
                    <a:pt x="58" y="104"/>
                    <a:pt x="60" y="107"/>
                  </a:cubicBezTo>
                  <a:cubicBezTo>
                    <a:pt x="60" y="110"/>
                    <a:pt x="60" y="113"/>
                    <a:pt x="60" y="116"/>
                  </a:cubicBezTo>
                  <a:close/>
                  <a:moveTo>
                    <a:pt x="33" y="152"/>
                  </a:moveTo>
                  <a:cubicBezTo>
                    <a:pt x="28" y="147"/>
                    <a:pt x="31" y="135"/>
                    <a:pt x="39" y="120"/>
                  </a:cubicBezTo>
                  <a:cubicBezTo>
                    <a:pt x="46" y="122"/>
                    <a:pt x="53" y="123"/>
                    <a:pt x="61" y="124"/>
                  </a:cubicBezTo>
                  <a:cubicBezTo>
                    <a:pt x="62" y="132"/>
                    <a:pt x="64" y="140"/>
                    <a:pt x="66" y="146"/>
                  </a:cubicBezTo>
                  <a:cubicBezTo>
                    <a:pt x="51" y="155"/>
                    <a:pt x="39" y="158"/>
                    <a:pt x="33" y="152"/>
                  </a:cubicBezTo>
                  <a:close/>
                  <a:moveTo>
                    <a:pt x="61" y="61"/>
                  </a:moveTo>
                  <a:cubicBezTo>
                    <a:pt x="53" y="62"/>
                    <a:pt x="46" y="63"/>
                    <a:pt x="39" y="65"/>
                  </a:cubicBezTo>
                  <a:cubicBezTo>
                    <a:pt x="31" y="50"/>
                    <a:pt x="28" y="38"/>
                    <a:pt x="33" y="33"/>
                  </a:cubicBezTo>
                  <a:cubicBezTo>
                    <a:pt x="39" y="28"/>
                    <a:pt x="51" y="31"/>
                    <a:pt x="66" y="39"/>
                  </a:cubicBezTo>
                  <a:cubicBezTo>
                    <a:pt x="64" y="46"/>
                    <a:pt x="62" y="53"/>
                    <a:pt x="61" y="61"/>
                  </a:cubicBezTo>
                  <a:close/>
                  <a:moveTo>
                    <a:pt x="116" y="60"/>
                  </a:moveTo>
                  <a:cubicBezTo>
                    <a:pt x="113" y="60"/>
                    <a:pt x="110" y="60"/>
                    <a:pt x="107" y="59"/>
                  </a:cubicBezTo>
                  <a:cubicBezTo>
                    <a:pt x="104" y="57"/>
                    <a:pt x="102" y="55"/>
                    <a:pt x="100" y="53"/>
                  </a:cubicBezTo>
                  <a:cubicBezTo>
                    <a:pt x="104" y="49"/>
                    <a:pt x="109" y="46"/>
                    <a:pt x="114" y="43"/>
                  </a:cubicBezTo>
                  <a:cubicBezTo>
                    <a:pt x="115" y="48"/>
                    <a:pt x="116" y="54"/>
                    <a:pt x="116" y="60"/>
                  </a:cubicBezTo>
                  <a:close/>
                  <a:moveTo>
                    <a:pt x="93" y="8"/>
                  </a:moveTo>
                  <a:cubicBezTo>
                    <a:pt x="100" y="8"/>
                    <a:pt x="107" y="19"/>
                    <a:pt x="112" y="35"/>
                  </a:cubicBezTo>
                  <a:cubicBezTo>
                    <a:pt x="106" y="39"/>
                    <a:pt x="99" y="43"/>
                    <a:pt x="93" y="48"/>
                  </a:cubicBezTo>
                  <a:cubicBezTo>
                    <a:pt x="87" y="43"/>
                    <a:pt x="80" y="39"/>
                    <a:pt x="74" y="35"/>
                  </a:cubicBezTo>
                  <a:cubicBezTo>
                    <a:pt x="79" y="19"/>
                    <a:pt x="86" y="8"/>
                    <a:pt x="93" y="8"/>
                  </a:cubicBezTo>
                  <a:close/>
                  <a:moveTo>
                    <a:pt x="73" y="43"/>
                  </a:moveTo>
                  <a:cubicBezTo>
                    <a:pt x="77" y="46"/>
                    <a:pt x="82" y="49"/>
                    <a:pt x="86" y="53"/>
                  </a:cubicBezTo>
                  <a:cubicBezTo>
                    <a:pt x="84" y="55"/>
                    <a:pt x="82" y="57"/>
                    <a:pt x="79" y="59"/>
                  </a:cubicBezTo>
                  <a:cubicBezTo>
                    <a:pt x="76" y="60"/>
                    <a:pt x="73" y="60"/>
                    <a:pt x="70" y="60"/>
                  </a:cubicBezTo>
                  <a:cubicBezTo>
                    <a:pt x="70" y="54"/>
                    <a:pt x="71" y="48"/>
                    <a:pt x="73" y="43"/>
                  </a:cubicBezTo>
                  <a:close/>
                  <a:moveTo>
                    <a:pt x="70" y="125"/>
                  </a:moveTo>
                  <a:cubicBezTo>
                    <a:pt x="73" y="126"/>
                    <a:pt x="76" y="126"/>
                    <a:pt x="79" y="126"/>
                  </a:cubicBezTo>
                  <a:cubicBezTo>
                    <a:pt x="82" y="128"/>
                    <a:pt x="84" y="130"/>
                    <a:pt x="86" y="132"/>
                  </a:cubicBezTo>
                  <a:cubicBezTo>
                    <a:pt x="82" y="136"/>
                    <a:pt x="77" y="139"/>
                    <a:pt x="73" y="142"/>
                  </a:cubicBezTo>
                  <a:cubicBezTo>
                    <a:pt x="71" y="137"/>
                    <a:pt x="70" y="131"/>
                    <a:pt x="70" y="125"/>
                  </a:cubicBezTo>
                  <a:close/>
                  <a:moveTo>
                    <a:pt x="93" y="177"/>
                  </a:moveTo>
                  <a:cubicBezTo>
                    <a:pt x="86" y="177"/>
                    <a:pt x="79" y="167"/>
                    <a:pt x="74" y="150"/>
                  </a:cubicBezTo>
                  <a:cubicBezTo>
                    <a:pt x="80" y="147"/>
                    <a:pt x="87" y="142"/>
                    <a:pt x="93" y="137"/>
                  </a:cubicBezTo>
                  <a:cubicBezTo>
                    <a:pt x="99" y="142"/>
                    <a:pt x="106" y="147"/>
                    <a:pt x="112" y="150"/>
                  </a:cubicBezTo>
                  <a:cubicBezTo>
                    <a:pt x="107" y="167"/>
                    <a:pt x="100" y="177"/>
                    <a:pt x="93" y="177"/>
                  </a:cubicBezTo>
                  <a:close/>
                  <a:moveTo>
                    <a:pt x="114" y="142"/>
                  </a:moveTo>
                  <a:cubicBezTo>
                    <a:pt x="109" y="139"/>
                    <a:pt x="104" y="136"/>
                    <a:pt x="100" y="132"/>
                  </a:cubicBezTo>
                  <a:cubicBezTo>
                    <a:pt x="102" y="130"/>
                    <a:pt x="104" y="128"/>
                    <a:pt x="107" y="126"/>
                  </a:cubicBezTo>
                  <a:cubicBezTo>
                    <a:pt x="110" y="126"/>
                    <a:pt x="113" y="126"/>
                    <a:pt x="116" y="125"/>
                  </a:cubicBezTo>
                  <a:cubicBezTo>
                    <a:pt x="116" y="131"/>
                    <a:pt x="115" y="137"/>
                    <a:pt x="114" y="142"/>
                  </a:cubicBezTo>
                  <a:close/>
                  <a:moveTo>
                    <a:pt x="118" y="103"/>
                  </a:moveTo>
                  <a:cubicBezTo>
                    <a:pt x="116" y="106"/>
                    <a:pt x="113" y="108"/>
                    <a:pt x="111" y="111"/>
                  </a:cubicBezTo>
                  <a:cubicBezTo>
                    <a:pt x="108" y="113"/>
                    <a:pt x="106" y="115"/>
                    <a:pt x="103" y="118"/>
                  </a:cubicBezTo>
                  <a:cubicBezTo>
                    <a:pt x="100" y="118"/>
                    <a:pt x="97" y="118"/>
                    <a:pt x="93" y="118"/>
                  </a:cubicBezTo>
                  <a:cubicBezTo>
                    <a:pt x="89" y="118"/>
                    <a:pt x="86" y="118"/>
                    <a:pt x="83" y="118"/>
                  </a:cubicBezTo>
                  <a:cubicBezTo>
                    <a:pt x="80" y="115"/>
                    <a:pt x="78" y="113"/>
                    <a:pt x="75" y="111"/>
                  </a:cubicBezTo>
                  <a:cubicBezTo>
                    <a:pt x="73" y="108"/>
                    <a:pt x="70" y="106"/>
                    <a:pt x="68" y="103"/>
                  </a:cubicBezTo>
                  <a:cubicBezTo>
                    <a:pt x="68" y="100"/>
                    <a:pt x="68" y="96"/>
                    <a:pt x="68" y="93"/>
                  </a:cubicBezTo>
                  <a:cubicBezTo>
                    <a:pt x="68" y="89"/>
                    <a:pt x="68" y="86"/>
                    <a:pt x="68" y="82"/>
                  </a:cubicBezTo>
                  <a:cubicBezTo>
                    <a:pt x="70" y="80"/>
                    <a:pt x="73" y="77"/>
                    <a:pt x="75" y="75"/>
                  </a:cubicBezTo>
                  <a:cubicBezTo>
                    <a:pt x="78" y="72"/>
                    <a:pt x="80" y="70"/>
                    <a:pt x="83" y="68"/>
                  </a:cubicBezTo>
                  <a:cubicBezTo>
                    <a:pt x="86" y="67"/>
                    <a:pt x="89" y="67"/>
                    <a:pt x="93" y="67"/>
                  </a:cubicBezTo>
                  <a:cubicBezTo>
                    <a:pt x="97" y="67"/>
                    <a:pt x="100" y="67"/>
                    <a:pt x="103" y="68"/>
                  </a:cubicBezTo>
                  <a:cubicBezTo>
                    <a:pt x="106" y="70"/>
                    <a:pt x="108" y="72"/>
                    <a:pt x="111" y="75"/>
                  </a:cubicBezTo>
                  <a:cubicBezTo>
                    <a:pt x="113" y="77"/>
                    <a:pt x="116" y="80"/>
                    <a:pt x="118" y="82"/>
                  </a:cubicBezTo>
                  <a:cubicBezTo>
                    <a:pt x="118" y="86"/>
                    <a:pt x="118" y="89"/>
                    <a:pt x="118" y="93"/>
                  </a:cubicBezTo>
                  <a:cubicBezTo>
                    <a:pt x="118" y="96"/>
                    <a:pt x="118" y="100"/>
                    <a:pt x="118" y="103"/>
                  </a:cubicBezTo>
                  <a:close/>
                  <a:moveTo>
                    <a:pt x="153" y="33"/>
                  </a:moveTo>
                  <a:cubicBezTo>
                    <a:pt x="158" y="38"/>
                    <a:pt x="155" y="50"/>
                    <a:pt x="147" y="65"/>
                  </a:cubicBezTo>
                  <a:cubicBezTo>
                    <a:pt x="140" y="63"/>
                    <a:pt x="133" y="62"/>
                    <a:pt x="125" y="61"/>
                  </a:cubicBezTo>
                  <a:cubicBezTo>
                    <a:pt x="124" y="53"/>
                    <a:pt x="122" y="46"/>
                    <a:pt x="120" y="39"/>
                  </a:cubicBezTo>
                  <a:cubicBezTo>
                    <a:pt x="135" y="31"/>
                    <a:pt x="147" y="28"/>
                    <a:pt x="153" y="33"/>
                  </a:cubicBezTo>
                  <a:close/>
                  <a:moveTo>
                    <a:pt x="133" y="86"/>
                  </a:moveTo>
                  <a:cubicBezTo>
                    <a:pt x="131" y="84"/>
                    <a:pt x="128" y="81"/>
                    <a:pt x="126" y="79"/>
                  </a:cubicBezTo>
                  <a:cubicBezTo>
                    <a:pt x="126" y="76"/>
                    <a:pt x="126" y="72"/>
                    <a:pt x="126" y="69"/>
                  </a:cubicBezTo>
                  <a:cubicBezTo>
                    <a:pt x="132" y="70"/>
                    <a:pt x="137" y="71"/>
                    <a:pt x="142" y="72"/>
                  </a:cubicBezTo>
                  <a:cubicBezTo>
                    <a:pt x="140" y="77"/>
                    <a:pt x="136" y="81"/>
                    <a:pt x="133" y="86"/>
                  </a:cubicBezTo>
                  <a:close/>
                  <a:moveTo>
                    <a:pt x="133" y="99"/>
                  </a:moveTo>
                  <a:cubicBezTo>
                    <a:pt x="136" y="104"/>
                    <a:pt x="140" y="109"/>
                    <a:pt x="142" y="113"/>
                  </a:cubicBezTo>
                  <a:cubicBezTo>
                    <a:pt x="137" y="114"/>
                    <a:pt x="132" y="115"/>
                    <a:pt x="126" y="116"/>
                  </a:cubicBezTo>
                  <a:cubicBezTo>
                    <a:pt x="126" y="113"/>
                    <a:pt x="126" y="110"/>
                    <a:pt x="126" y="107"/>
                  </a:cubicBezTo>
                  <a:cubicBezTo>
                    <a:pt x="129" y="104"/>
                    <a:pt x="131" y="102"/>
                    <a:pt x="133" y="99"/>
                  </a:cubicBezTo>
                  <a:close/>
                  <a:moveTo>
                    <a:pt x="153" y="152"/>
                  </a:moveTo>
                  <a:cubicBezTo>
                    <a:pt x="147" y="158"/>
                    <a:pt x="135" y="155"/>
                    <a:pt x="120" y="146"/>
                  </a:cubicBezTo>
                  <a:cubicBezTo>
                    <a:pt x="122" y="140"/>
                    <a:pt x="124" y="132"/>
                    <a:pt x="125" y="124"/>
                  </a:cubicBezTo>
                  <a:cubicBezTo>
                    <a:pt x="133" y="123"/>
                    <a:pt x="140" y="122"/>
                    <a:pt x="147" y="120"/>
                  </a:cubicBezTo>
                  <a:cubicBezTo>
                    <a:pt x="155" y="135"/>
                    <a:pt x="158" y="147"/>
                    <a:pt x="153" y="152"/>
                  </a:cubicBezTo>
                  <a:close/>
                  <a:moveTo>
                    <a:pt x="150" y="111"/>
                  </a:moveTo>
                  <a:cubicBezTo>
                    <a:pt x="147" y="105"/>
                    <a:pt x="143" y="99"/>
                    <a:pt x="138" y="93"/>
                  </a:cubicBezTo>
                  <a:cubicBezTo>
                    <a:pt x="143" y="86"/>
                    <a:pt x="147" y="80"/>
                    <a:pt x="150" y="74"/>
                  </a:cubicBezTo>
                  <a:cubicBezTo>
                    <a:pt x="167" y="79"/>
                    <a:pt x="177" y="85"/>
                    <a:pt x="177" y="93"/>
                  </a:cubicBezTo>
                  <a:cubicBezTo>
                    <a:pt x="177" y="100"/>
                    <a:pt x="167" y="107"/>
                    <a:pt x="150" y="11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</p:spPr>
          <p:txBody>
            <a:bodyPr anchor="ctr"/>
            <a:lstStyle/>
            <a:p>
              <a:pPr defTabSz="1218565">
                <a:lnSpc>
                  <a:spcPct val="130000"/>
                </a:lnSpc>
              </a:pPr>
              <a:endParaRPr lang="zh-CN" altLang="en-US" dirty="0">
                <a:solidFill>
                  <a:srgbClr val="000000"/>
                </a:solidFill>
                <a:ea typeface="方正黑体简体" panose="02010601030101010101" pitchFamily="2" charset="-122"/>
                <a:cs typeface="+mn-lt"/>
                <a:sym typeface="+mn-lt"/>
              </a:endParaRPr>
            </a:p>
          </p:txBody>
        </p:sp>
        <p:sp>
          <p:nvSpPr>
            <p:cNvPr id="31" name="Oval 37"/>
            <p:cNvSpPr>
              <a:spLocks noChangeAspect="1"/>
            </p:cNvSpPr>
            <p:nvPr/>
          </p:nvSpPr>
          <p:spPr>
            <a:xfrm>
              <a:off x="7061200" y="4907915"/>
              <a:ext cx="680720" cy="679450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lt"/>
              </a:endParaRPr>
            </a:p>
          </p:txBody>
        </p:sp>
        <p:sp>
          <p:nvSpPr>
            <p:cNvPr id="32" name="Freeform: Shape 36"/>
            <p:cNvSpPr/>
            <p:nvPr/>
          </p:nvSpPr>
          <p:spPr bwMode="auto">
            <a:xfrm>
              <a:off x="7246620" y="5068570"/>
              <a:ext cx="309880" cy="312420"/>
            </a:xfrm>
            <a:custGeom>
              <a:avLst/>
              <a:gdLst>
                <a:gd name="T0" fmla="*/ 284342 w 189"/>
                <a:gd name="T1" fmla="*/ 27955 h 190"/>
                <a:gd name="T2" fmla="*/ 185726 w 189"/>
                <a:gd name="T3" fmla="*/ 27955 h 190"/>
                <a:gd name="T4" fmla="*/ 166003 w 189"/>
                <a:gd name="T5" fmla="*/ 74000 h 190"/>
                <a:gd name="T6" fmla="*/ 60813 w 189"/>
                <a:gd name="T7" fmla="*/ 192399 h 190"/>
                <a:gd name="T8" fmla="*/ 47664 w 189"/>
                <a:gd name="T9" fmla="*/ 221999 h 190"/>
                <a:gd name="T10" fmla="*/ 54239 w 189"/>
                <a:gd name="T11" fmla="*/ 243377 h 190"/>
                <a:gd name="T12" fmla="*/ 34515 w 189"/>
                <a:gd name="T13" fmla="*/ 286132 h 190"/>
                <a:gd name="T14" fmla="*/ 34515 w 189"/>
                <a:gd name="T15" fmla="*/ 291065 h 190"/>
                <a:gd name="T16" fmla="*/ 6574 w 189"/>
                <a:gd name="T17" fmla="*/ 299288 h 190"/>
                <a:gd name="T18" fmla="*/ 6574 w 189"/>
                <a:gd name="T19" fmla="*/ 297643 h 190"/>
                <a:gd name="T20" fmla="*/ 0 w 189"/>
                <a:gd name="T21" fmla="*/ 305865 h 190"/>
                <a:gd name="T22" fmla="*/ 6574 w 189"/>
                <a:gd name="T23" fmla="*/ 312443 h 190"/>
                <a:gd name="T24" fmla="*/ 6574 w 189"/>
                <a:gd name="T25" fmla="*/ 312443 h 190"/>
                <a:gd name="T26" fmla="*/ 46021 w 189"/>
                <a:gd name="T27" fmla="*/ 299288 h 190"/>
                <a:gd name="T28" fmla="*/ 47664 w 189"/>
                <a:gd name="T29" fmla="*/ 282843 h 190"/>
                <a:gd name="T30" fmla="*/ 62457 w 189"/>
                <a:gd name="T31" fmla="*/ 253243 h 190"/>
                <a:gd name="T32" fmla="*/ 88754 w 189"/>
                <a:gd name="T33" fmla="*/ 263110 h 190"/>
                <a:gd name="T34" fmla="*/ 118339 w 189"/>
                <a:gd name="T35" fmla="*/ 251599 h 190"/>
                <a:gd name="T36" fmla="*/ 236677 w 189"/>
                <a:gd name="T37" fmla="*/ 146355 h 190"/>
                <a:gd name="T38" fmla="*/ 284342 w 189"/>
                <a:gd name="T39" fmla="*/ 124977 h 190"/>
                <a:gd name="T40" fmla="*/ 284342 w 189"/>
                <a:gd name="T41" fmla="*/ 27955 h 190"/>
                <a:gd name="T42" fmla="*/ 108477 w 189"/>
                <a:gd name="T43" fmla="*/ 241732 h 190"/>
                <a:gd name="T44" fmla="*/ 88754 w 189"/>
                <a:gd name="T45" fmla="*/ 249954 h 190"/>
                <a:gd name="T46" fmla="*/ 62457 w 189"/>
                <a:gd name="T47" fmla="*/ 221999 h 190"/>
                <a:gd name="T48" fmla="*/ 69031 w 189"/>
                <a:gd name="T49" fmla="*/ 202266 h 190"/>
                <a:gd name="T50" fmla="*/ 167646 w 189"/>
                <a:gd name="T51" fmla="*/ 93733 h 190"/>
                <a:gd name="T52" fmla="*/ 185726 w 189"/>
                <a:gd name="T53" fmla="*/ 124977 h 190"/>
                <a:gd name="T54" fmla="*/ 218598 w 189"/>
                <a:gd name="T55" fmla="*/ 143066 h 190"/>
                <a:gd name="T56" fmla="*/ 108477 w 189"/>
                <a:gd name="T57" fmla="*/ 241732 h 190"/>
                <a:gd name="T58" fmla="*/ 274480 w 189"/>
                <a:gd name="T59" fmla="*/ 115111 h 190"/>
                <a:gd name="T60" fmla="*/ 195588 w 189"/>
                <a:gd name="T61" fmla="*/ 115111 h 190"/>
                <a:gd name="T62" fmla="*/ 195588 w 189"/>
                <a:gd name="T63" fmla="*/ 37822 h 190"/>
                <a:gd name="T64" fmla="*/ 274480 w 189"/>
                <a:gd name="T65" fmla="*/ 37822 h 190"/>
                <a:gd name="T66" fmla="*/ 274480 w 189"/>
                <a:gd name="T67" fmla="*/ 115111 h 190"/>
                <a:gd name="T68" fmla="*/ 128200 w 189"/>
                <a:gd name="T69" fmla="*/ 172666 h 190"/>
                <a:gd name="T70" fmla="*/ 138062 w 189"/>
                <a:gd name="T71" fmla="*/ 182532 h 190"/>
                <a:gd name="T72" fmla="*/ 182439 w 189"/>
                <a:gd name="T73" fmla="*/ 147999 h 190"/>
                <a:gd name="T74" fmla="*/ 162716 w 189"/>
                <a:gd name="T75" fmla="*/ 128266 h 190"/>
                <a:gd name="T76" fmla="*/ 128200 w 189"/>
                <a:gd name="T77" fmla="*/ 172666 h 19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89"/>
                <a:gd name="T118" fmla="*/ 0 h 190"/>
                <a:gd name="T119" fmla="*/ 189 w 189"/>
                <a:gd name="T120" fmla="*/ 190 h 190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89" h="190">
                  <a:moveTo>
                    <a:pt x="173" y="17"/>
                  </a:moveTo>
                  <a:cubicBezTo>
                    <a:pt x="156" y="0"/>
                    <a:pt x="130" y="0"/>
                    <a:pt x="113" y="17"/>
                  </a:cubicBezTo>
                  <a:cubicBezTo>
                    <a:pt x="105" y="25"/>
                    <a:pt x="101" y="35"/>
                    <a:pt x="101" y="45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2" y="122"/>
                    <a:pt x="29" y="128"/>
                    <a:pt x="29" y="135"/>
                  </a:cubicBezTo>
                  <a:cubicBezTo>
                    <a:pt x="29" y="140"/>
                    <a:pt x="30" y="144"/>
                    <a:pt x="33" y="148"/>
                  </a:cubicBezTo>
                  <a:cubicBezTo>
                    <a:pt x="21" y="155"/>
                    <a:pt x="16" y="161"/>
                    <a:pt x="21" y="174"/>
                  </a:cubicBezTo>
                  <a:cubicBezTo>
                    <a:pt x="21" y="176"/>
                    <a:pt x="21" y="177"/>
                    <a:pt x="21" y="177"/>
                  </a:cubicBezTo>
                  <a:cubicBezTo>
                    <a:pt x="19" y="180"/>
                    <a:pt x="10" y="181"/>
                    <a:pt x="4" y="182"/>
                  </a:cubicBezTo>
                  <a:cubicBezTo>
                    <a:pt x="4" y="182"/>
                    <a:pt x="4" y="181"/>
                    <a:pt x="4" y="181"/>
                  </a:cubicBezTo>
                  <a:cubicBezTo>
                    <a:pt x="1" y="181"/>
                    <a:pt x="0" y="183"/>
                    <a:pt x="0" y="186"/>
                  </a:cubicBezTo>
                  <a:cubicBezTo>
                    <a:pt x="0" y="188"/>
                    <a:pt x="1" y="190"/>
                    <a:pt x="4" y="190"/>
                  </a:cubicBezTo>
                  <a:cubicBezTo>
                    <a:pt x="4" y="190"/>
                    <a:pt x="4" y="190"/>
                    <a:pt x="4" y="190"/>
                  </a:cubicBezTo>
                  <a:cubicBezTo>
                    <a:pt x="7" y="190"/>
                    <a:pt x="22" y="190"/>
                    <a:pt x="28" y="182"/>
                  </a:cubicBezTo>
                  <a:cubicBezTo>
                    <a:pt x="29" y="180"/>
                    <a:pt x="30" y="176"/>
                    <a:pt x="29" y="172"/>
                  </a:cubicBezTo>
                  <a:cubicBezTo>
                    <a:pt x="26" y="164"/>
                    <a:pt x="27" y="161"/>
                    <a:pt x="38" y="154"/>
                  </a:cubicBezTo>
                  <a:cubicBezTo>
                    <a:pt x="43" y="158"/>
                    <a:pt x="48" y="160"/>
                    <a:pt x="54" y="160"/>
                  </a:cubicBezTo>
                  <a:cubicBezTo>
                    <a:pt x="61" y="160"/>
                    <a:pt x="68" y="158"/>
                    <a:pt x="72" y="153"/>
                  </a:cubicBezTo>
                  <a:cubicBezTo>
                    <a:pt x="144" y="89"/>
                    <a:pt x="144" y="89"/>
                    <a:pt x="144" y="89"/>
                  </a:cubicBezTo>
                  <a:cubicBezTo>
                    <a:pt x="155" y="88"/>
                    <a:pt x="165" y="84"/>
                    <a:pt x="173" y="76"/>
                  </a:cubicBezTo>
                  <a:cubicBezTo>
                    <a:pt x="189" y="60"/>
                    <a:pt x="189" y="33"/>
                    <a:pt x="173" y="17"/>
                  </a:cubicBezTo>
                  <a:close/>
                  <a:moveTo>
                    <a:pt x="66" y="147"/>
                  </a:moveTo>
                  <a:cubicBezTo>
                    <a:pt x="63" y="150"/>
                    <a:pt x="59" y="152"/>
                    <a:pt x="54" y="152"/>
                  </a:cubicBezTo>
                  <a:cubicBezTo>
                    <a:pt x="45" y="152"/>
                    <a:pt x="38" y="144"/>
                    <a:pt x="38" y="135"/>
                  </a:cubicBezTo>
                  <a:cubicBezTo>
                    <a:pt x="38" y="130"/>
                    <a:pt x="39" y="126"/>
                    <a:pt x="42" y="123"/>
                  </a:cubicBezTo>
                  <a:cubicBezTo>
                    <a:pt x="102" y="57"/>
                    <a:pt x="102" y="57"/>
                    <a:pt x="102" y="57"/>
                  </a:cubicBezTo>
                  <a:cubicBezTo>
                    <a:pt x="104" y="64"/>
                    <a:pt x="108" y="71"/>
                    <a:pt x="113" y="76"/>
                  </a:cubicBezTo>
                  <a:cubicBezTo>
                    <a:pt x="119" y="82"/>
                    <a:pt x="126" y="86"/>
                    <a:pt x="133" y="87"/>
                  </a:cubicBezTo>
                  <a:lnTo>
                    <a:pt x="66" y="147"/>
                  </a:lnTo>
                  <a:close/>
                  <a:moveTo>
                    <a:pt x="167" y="70"/>
                  </a:moveTo>
                  <a:cubicBezTo>
                    <a:pt x="154" y="84"/>
                    <a:pt x="132" y="84"/>
                    <a:pt x="119" y="70"/>
                  </a:cubicBezTo>
                  <a:cubicBezTo>
                    <a:pt x="106" y="57"/>
                    <a:pt x="106" y="36"/>
                    <a:pt x="119" y="23"/>
                  </a:cubicBezTo>
                  <a:cubicBezTo>
                    <a:pt x="132" y="10"/>
                    <a:pt x="154" y="10"/>
                    <a:pt x="167" y="23"/>
                  </a:cubicBezTo>
                  <a:cubicBezTo>
                    <a:pt x="180" y="36"/>
                    <a:pt x="180" y="57"/>
                    <a:pt x="167" y="70"/>
                  </a:cubicBezTo>
                  <a:close/>
                  <a:moveTo>
                    <a:pt x="78" y="105"/>
                  </a:moveTo>
                  <a:cubicBezTo>
                    <a:pt x="84" y="111"/>
                    <a:pt x="84" y="111"/>
                    <a:pt x="84" y="111"/>
                  </a:cubicBezTo>
                  <a:cubicBezTo>
                    <a:pt x="111" y="90"/>
                    <a:pt x="111" y="90"/>
                    <a:pt x="111" y="90"/>
                  </a:cubicBezTo>
                  <a:cubicBezTo>
                    <a:pt x="99" y="78"/>
                    <a:pt x="99" y="78"/>
                    <a:pt x="99" y="78"/>
                  </a:cubicBezTo>
                  <a:lnTo>
                    <a:pt x="78" y="105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lt"/>
              </a:endParaRPr>
            </a:p>
          </p:txBody>
        </p:sp>
        <p:sp>
          <p:nvSpPr>
            <p:cNvPr id="29" name="Oval 39"/>
            <p:cNvSpPr>
              <a:spLocks noChangeAspect="1"/>
            </p:cNvSpPr>
            <p:nvPr/>
          </p:nvSpPr>
          <p:spPr>
            <a:xfrm>
              <a:off x="4095750" y="4907915"/>
              <a:ext cx="679450" cy="679450"/>
            </a:xfrm>
            <a:prstGeom prst="ellipse">
              <a:avLst/>
            </a:prstGeom>
            <a:gradFill flip="none" rotWithShape="1">
              <a:gsLst>
                <a:gs pos="50000">
                  <a:srgbClr val="EADAFE"/>
                </a:gs>
                <a:gs pos="0">
                  <a:srgbClr val="64C5F8"/>
                </a:gs>
                <a:gs pos="94000">
                  <a:srgbClr val="E3F5FD"/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76200" dist="38100" dir="8100000" algn="tr" rotWithShape="0">
                <a:prstClr val="black">
                  <a:alpha val="3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b="1" dirty="0">
                <a:cs typeface="+mn-lt"/>
                <a:sym typeface="+mn-lt"/>
              </a:endParaRPr>
            </a:p>
          </p:txBody>
        </p:sp>
        <p:sp>
          <p:nvSpPr>
            <p:cNvPr id="30" name="Freeform: Shape 40"/>
            <p:cNvSpPr/>
            <p:nvPr/>
          </p:nvSpPr>
          <p:spPr bwMode="auto">
            <a:xfrm>
              <a:off x="4338320" y="5098415"/>
              <a:ext cx="192405" cy="299720"/>
            </a:xfrm>
            <a:custGeom>
              <a:avLst/>
              <a:gdLst>
                <a:gd name="T0" fmla="*/ 89456 w 118"/>
                <a:gd name="T1" fmla="*/ 191310 h 185"/>
                <a:gd name="T2" fmla="*/ 82950 w 118"/>
                <a:gd name="T3" fmla="*/ 197795 h 185"/>
                <a:gd name="T4" fmla="*/ 89456 w 118"/>
                <a:gd name="T5" fmla="*/ 204280 h 185"/>
                <a:gd name="T6" fmla="*/ 95962 w 118"/>
                <a:gd name="T7" fmla="*/ 197795 h 185"/>
                <a:gd name="T8" fmla="*/ 89456 w 118"/>
                <a:gd name="T9" fmla="*/ 191310 h 185"/>
                <a:gd name="T10" fmla="*/ 74817 w 118"/>
                <a:gd name="T11" fmla="*/ 246433 h 185"/>
                <a:gd name="T12" fmla="*/ 68312 w 118"/>
                <a:gd name="T13" fmla="*/ 252918 h 185"/>
                <a:gd name="T14" fmla="*/ 74817 w 118"/>
                <a:gd name="T15" fmla="*/ 259403 h 185"/>
                <a:gd name="T16" fmla="*/ 82950 w 118"/>
                <a:gd name="T17" fmla="*/ 252918 h 185"/>
                <a:gd name="T18" fmla="*/ 74817 w 118"/>
                <a:gd name="T19" fmla="*/ 246433 h 185"/>
                <a:gd name="T20" fmla="*/ 82950 w 118"/>
                <a:gd name="T21" fmla="*/ 150778 h 185"/>
                <a:gd name="T22" fmla="*/ 68312 w 118"/>
                <a:gd name="T23" fmla="*/ 136187 h 185"/>
                <a:gd name="T24" fmla="*/ 55300 w 118"/>
                <a:gd name="T25" fmla="*/ 150778 h 185"/>
                <a:gd name="T26" fmla="*/ 68312 w 118"/>
                <a:gd name="T27" fmla="*/ 163748 h 185"/>
                <a:gd name="T28" fmla="*/ 82950 w 118"/>
                <a:gd name="T29" fmla="*/ 150778 h 185"/>
                <a:gd name="T30" fmla="*/ 178911 w 118"/>
                <a:gd name="T31" fmla="*/ 0 h 185"/>
                <a:gd name="T32" fmla="*/ 13012 w 118"/>
                <a:gd name="T33" fmla="*/ 0 h 185"/>
                <a:gd name="T34" fmla="*/ 0 w 118"/>
                <a:gd name="T35" fmla="*/ 12970 h 185"/>
                <a:gd name="T36" fmla="*/ 0 w 118"/>
                <a:gd name="T37" fmla="*/ 27562 h 185"/>
                <a:gd name="T38" fmla="*/ 13012 w 118"/>
                <a:gd name="T39" fmla="*/ 40532 h 185"/>
                <a:gd name="T40" fmla="*/ 27650 w 118"/>
                <a:gd name="T41" fmla="*/ 40532 h 185"/>
                <a:gd name="T42" fmla="*/ 27650 w 118"/>
                <a:gd name="T43" fmla="*/ 231842 h 185"/>
                <a:gd name="T44" fmla="*/ 95962 w 118"/>
                <a:gd name="T45" fmla="*/ 299935 h 185"/>
                <a:gd name="T46" fmla="*/ 164273 w 118"/>
                <a:gd name="T47" fmla="*/ 231842 h 185"/>
                <a:gd name="T48" fmla="*/ 164273 w 118"/>
                <a:gd name="T49" fmla="*/ 40532 h 185"/>
                <a:gd name="T50" fmla="*/ 178911 w 118"/>
                <a:gd name="T51" fmla="*/ 40532 h 185"/>
                <a:gd name="T52" fmla="*/ 191923 w 118"/>
                <a:gd name="T53" fmla="*/ 27562 h 185"/>
                <a:gd name="T54" fmla="*/ 191923 w 118"/>
                <a:gd name="T55" fmla="*/ 12970 h 185"/>
                <a:gd name="T56" fmla="*/ 178911 w 118"/>
                <a:gd name="T57" fmla="*/ 0 h 185"/>
                <a:gd name="T58" fmla="*/ 151261 w 118"/>
                <a:gd name="T59" fmla="*/ 231842 h 185"/>
                <a:gd name="T60" fmla="*/ 95962 w 118"/>
                <a:gd name="T61" fmla="*/ 286965 h 185"/>
                <a:gd name="T62" fmla="*/ 40662 w 118"/>
                <a:gd name="T63" fmla="*/ 231842 h 185"/>
                <a:gd name="T64" fmla="*/ 40662 w 118"/>
                <a:gd name="T65" fmla="*/ 89170 h 185"/>
                <a:gd name="T66" fmla="*/ 73191 w 118"/>
                <a:gd name="T67" fmla="*/ 95655 h 185"/>
                <a:gd name="T68" fmla="*/ 92709 w 118"/>
                <a:gd name="T69" fmla="*/ 92412 h 185"/>
                <a:gd name="T70" fmla="*/ 133370 w 118"/>
                <a:gd name="T71" fmla="*/ 76200 h 185"/>
                <a:gd name="T72" fmla="*/ 151261 w 118"/>
                <a:gd name="T73" fmla="*/ 69715 h 185"/>
                <a:gd name="T74" fmla="*/ 151261 w 118"/>
                <a:gd name="T75" fmla="*/ 231842 h 185"/>
                <a:gd name="T76" fmla="*/ 151261 w 118"/>
                <a:gd name="T77" fmla="*/ 55123 h 185"/>
                <a:gd name="T78" fmla="*/ 128491 w 118"/>
                <a:gd name="T79" fmla="*/ 64851 h 185"/>
                <a:gd name="T80" fmla="*/ 89456 w 118"/>
                <a:gd name="T81" fmla="*/ 81064 h 185"/>
                <a:gd name="T82" fmla="*/ 40662 w 118"/>
                <a:gd name="T83" fmla="*/ 74578 h 185"/>
                <a:gd name="T84" fmla="*/ 40662 w 118"/>
                <a:gd name="T85" fmla="*/ 40532 h 185"/>
                <a:gd name="T86" fmla="*/ 151261 w 118"/>
                <a:gd name="T87" fmla="*/ 40532 h 185"/>
                <a:gd name="T88" fmla="*/ 151261 w 118"/>
                <a:gd name="T89" fmla="*/ 55123 h 185"/>
                <a:gd name="T90" fmla="*/ 178911 w 118"/>
                <a:gd name="T91" fmla="*/ 27562 h 185"/>
                <a:gd name="T92" fmla="*/ 13012 w 118"/>
                <a:gd name="T93" fmla="*/ 27562 h 185"/>
                <a:gd name="T94" fmla="*/ 13012 w 118"/>
                <a:gd name="T95" fmla="*/ 12970 h 185"/>
                <a:gd name="T96" fmla="*/ 178911 w 118"/>
                <a:gd name="T97" fmla="*/ 12970 h 185"/>
                <a:gd name="T98" fmla="*/ 178911 w 118"/>
                <a:gd name="T99" fmla="*/ 27562 h 185"/>
                <a:gd name="T100" fmla="*/ 117106 w 118"/>
                <a:gd name="T101" fmla="*/ 218872 h 185"/>
                <a:gd name="T102" fmla="*/ 110600 w 118"/>
                <a:gd name="T103" fmla="*/ 225357 h 185"/>
                <a:gd name="T104" fmla="*/ 117106 w 118"/>
                <a:gd name="T105" fmla="*/ 231842 h 185"/>
                <a:gd name="T106" fmla="*/ 123611 w 118"/>
                <a:gd name="T107" fmla="*/ 225357 h 185"/>
                <a:gd name="T108" fmla="*/ 117106 w 118"/>
                <a:gd name="T109" fmla="*/ 218872 h 185"/>
                <a:gd name="T110" fmla="*/ 123611 w 118"/>
                <a:gd name="T111" fmla="*/ 108625 h 185"/>
                <a:gd name="T112" fmla="*/ 110600 w 118"/>
                <a:gd name="T113" fmla="*/ 123217 h 185"/>
                <a:gd name="T114" fmla="*/ 123611 w 118"/>
                <a:gd name="T115" fmla="*/ 136187 h 185"/>
                <a:gd name="T116" fmla="*/ 136623 w 118"/>
                <a:gd name="T117" fmla="*/ 123217 h 185"/>
                <a:gd name="T118" fmla="*/ 123611 w 118"/>
                <a:gd name="T119" fmla="*/ 108625 h 18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118"/>
                <a:gd name="T181" fmla="*/ 0 h 185"/>
                <a:gd name="T182" fmla="*/ 118 w 118"/>
                <a:gd name="T183" fmla="*/ 185 h 185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118" h="185">
                  <a:moveTo>
                    <a:pt x="55" y="118"/>
                  </a:moveTo>
                  <a:cubicBezTo>
                    <a:pt x="53" y="118"/>
                    <a:pt x="51" y="120"/>
                    <a:pt x="51" y="122"/>
                  </a:cubicBezTo>
                  <a:cubicBezTo>
                    <a:pt x="51" y="124"/>
                    <a:pt x="53" y="126"/>
                    <a:pt x="55" y="126"/>
                  </a:cubicBezTo>
                  <a:cubicBezTo>
                    <a:pt x="57" y="126"/>
                    <a:pt x="59" y="124"/>
                    <a:pt x="59" y="122"/>
                  </a:cubicBezTo>
                  <a:cubicBezTo>
                    <a:pt x="59" y="120"/>
                    <a:pt x="57" y="118"/>
                    <a:pt x="55" y="118"/>
                  </a:cubicBezTo>
                  <a:close/>
                  <a:moveTo>
                    <a:pt x="46" y="152"/>
                  </a:moveTo>
                  <a:cubicBezTo>
                    <a:pt x="44" y="152"/>
                    <a:pt x="42" y="154"/>
                    <a:pt x="42" y="156"/>
                  </a:cubicBezTo>
                  <a:cubicBezTo>
                    <a:pt x="42" y="158"/>
                    <a:pt x="44" y="160"/>
                    <a:pt x="46" y="160"/>
                  </a:cubicBezTo>
                  <a:cubicBezTo>
                    <a:pt x="49" y="160"/>
                    <a:pt x="51" y="158"/>
                    <a:pt x="51" y="156"/>
                  </a:cubicBezTo>
                  <a:cubicBezTo>
                    <a:pt x="51" y="154"/>
                    <a:pt x="49" y="152"/>
                    <a:pt x="46" y="152"/>
                  </a:cubicBezTo>
                  <a:close/>
                  <a:moveTo>
                    <a:pt x="51" y="93"/>
                  </a:moveTo>
                  <a:cubicBezTo>
                    <a:pt x="51" y="88"/>
                    <a:pt x="47" y="84"/>
                    <a:pt x="42" y="84"/>
                  </a:cubicBezTo>
                  <a:cubicBezTo>
                    <a:pt x="38" y="84"/>
                    <a:pt x="34" y="88"/>
                    <a:pt x="34" y="93"/>
                  </a:cubicBezTo>
                  <a:cubicBezTo>
                    <a:pt x="34" y="97"/>
                    <a:pt x="38" y="101"/>
                    <a:pt x="42" y="101"/>
                  </a:cubicBezTo>
                  <a:cubicBezTo>
                    <a:pt x="47" y="101"/>
                    <a:pt x="51" y="97"/>
                    <a:pt x="51" y="93"/>
                  </a:cubicBezTo>
                  <a:close/>
                  <a:moveTo>
                    <a:pt x="11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1"/>
                    <a:pt x="4" y="25"/>
                    <a:pt x="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143"/>
                    <a:pt x="17" y="143"/>
                    <a:pt x="17" y="143"/>
                  </a:cubicBezTo>
                  <a:cubicBezTo>
                    <a:pt x="17" y="166"/>
                    <a:pt x="36" y="185"/>
                    <a:pt x="59" y="185"/>
                  </a:cubicBezTo>
                  <a:cubicBezTo>
                    <a:pt x="82" y="185"/>
                    <a:pt x="101" y="166"/>
                    <a:pt x="101" y="143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4" y="25"/>
                    <a:pt x="118" y="21"/>
                    <a:pt x="118" y="17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4"/>
                    <a:pt x="114" y="0"/>
                    <a:pt x="110" y="0"/>
                  </a:cubicBezTo>
                  <a:close/>
                  <a:moveTo>
                    <a:pt x="93" y="143"/>
                  </a:moveTo>
                  <a:cubicBezTo>
                    <a:pt x="93" y="162"/>
                    <a:pt x="78" y="177"/>
                    <a:pt x="59" y="177"/>
                  </a:cubicBezTo>
                  <a:cubicBezTo>
                    <a:pt x="40" y="177"/>
                    <a:pt x="25" y="162"/>
                    <a:pt x="25" y="143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31" y="57"/>
                    <a:pt x="38" y="59"/>
                    <a:pt x="45" y="59"/>
                  </a:cubicBezTo>
                  <a:cubicBezTo>
                    <a:pt x="49" y="59"/>
                    <a:pt x="53" y="58"/>
                    <a:pt x="57" y="57"/>
                  </a:cubicBezTo>
                  <a:cubicBezTo>
                    <a:pt x="68" y="54"/>
                    <a:pt x="76" y="50"/>
                    <a:pt x="82" y="47"/>
                  </a:cubicBezTo>
                  <a:cubicBezTo>
                    <a:pt x="86" y="45"/>
                    <a:pt x="90" y="44"/>
                    <a:pt x="93" y="43"/>
                  </a:cubicBezTo>
                  <a:lnTo>
                    <a:pt x="93" y="143"/>
                  </a:lnTo>
                  <a:close/>
                  <a:moveTo>
                    <a:pt x="93" y="34"/>
                  </a:moveTo>
                  <a:cubicBezTo>
                    <a:pt x="88" y="36"/>
                    <a:pt x="84" y="38"/>
                    <a:pt x="79" y="40"/>
                  </a:cubicBezTo>
                  <a:cubicBezTo>
                    <a:pt x="72" y="43"/>
                    <a:pt x="65" y="46"/>
                    <a:pt x="55" y="50"/>
                  </a:cubicBezTo>
                  <a:cubicBezTo>
                    <a:pt x="44" y="53"/>
                    <a:pt x="34" y="50"/>
                    <a:pt x="25" y="46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93" y="25"/>
                    <a:pt x="93" y="25"/>
                    <a:pt x="93" y="25"/>
                  </a:cubicBezTo>
                  <a:lnTo>
                    <a:pt x="93" y="34"/>
                  </a:lnTo>
                  <a:close/>
                  <a:moveTo>
                    <a:pt x="110" y="17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10" y="8"/>
                    <a:pt x="110" y="8"/>
                    <a:pt x="110" y="8"/>
                  </a:cubicBezTo>
                  <a:lnTo>
                    <a:pt x="110" y="17"/>
                  </a:lnTo>
                  <a:close/>
                  <a:moveTo>
                    <a:pt x="72" y="135"/>
                  </a:moveTo>
                  <a:cubicBezTo>
                    <a:pt x="69" y="135"/>
                    <a:pt x="68" y="137"/>
                    <a:pt x="68" y="139"/>
                  </a:cubicBezTo>
                  <a:cubicBezTo>
                    <a:pt x="68" y="141"/>
                    <a:pt x="69" y="143"/>
                    <a:pt x="72" y="143"/>
                  </a:cubicBezTo>
                  <a:cubicBezTo>
                    <a:pt x="74" y="143"/>
                    <a:pt x="76" y="141"/>
                    <a:pt x="76" y="139"/>
                  </a:cubicBezTo>
                  <a:cubicBezTo>
                    <a:pt x="76" y="137"/>
                    <a:pt x="74" y="135"/>
                    <a:pt x="72" y="135"/>
                  </a:cubicBezTo>
                  <a:close/>
                  <a:moveTo>
                    <a:pt x="76" y="67"/>
                  </a:moveTo>
                  <a:cubicBezTo>
                    <a:pt x="71" y="67"/>
                    <a:pt x="68" y="71"/>
                    <a:pt x="68" y="76"/>
                  </a:cubicBezTo>
                  <a:cubicBezTo>
                    <a:pt x="68" y="80"/>
                    <a:pt x="71" y="84"/>
                    <a:pt x="76" y="84"/>
                  </a:cubicBezTo>
                  <a:cubicBezTo>
                    <a:pt x="81" y="84"/>
                    <a:pt x="84" y="80"/>
                    <a:pt x="84" y="76"/>
                  </a:cubicBezTo>
                  <a:cubicBezTo>
                    <a:pt x="84" y="71"/>
                    <a:pt x="81" y="67"/>
                    <a:pt x="76" y="6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</p:spPr>
          <p:txBody>
            <a:bodyPr anchor="ctr"/>
            <a:lstStyle/>
            <a:p>
              <a:pPr defTabSz="1218565">
                <a:lnSpc>
                  <a:spcPct val="130000"/>
                </a:lnSpc>
              </a:pPr>
              <a:endParaRPr lang="zh-CN" altLang="en-US" dirty="0">
                <a:solidFill>
                  <a:srgbClr val="000000"/>
                </a:solidFill>
                <a:ea typeface="方正黑体简体" panose="02010601030101010101" pitchFamily="2" charset="-122"/>
                <a:cs typeface="+mn-lt"/>
                <a:sym typeface="+mn-lt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029002" y="1655446"/>
            <a:ext cx="2075039" cy="1390598"/>
            <a:chOff x="7200919" y="1507409"/>
            <a:chExt cx="2075038" cy="1390595"/>
          </a:xfrm>
        </p:grpSpPr>
        <p:sp>
          <p:nvSpPr>
            <p:cNvPr id="63" name="文本框 62"/>
            <p:cNvSpPr txBox="1"/>
            <p:nvPr/>
          </p:nvSpPr>
          <p:spPr>
            <a:xfrm>
              <a:off x="7211239" y="1847716"/>
              <a:ext cx="1951311" cy="105028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 defTabSz="1218565">
                <a:lnSpc>
                  <a:spcPct val="130000"/>
                </a:lnSpc>
                <a:defRPr sz="11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7200919" y="1507409"/>
              <a:ext cx="2075038" cy="66710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 defTabSz="1218565">
                <a:lnSpc>
                  <a:spcPct val="130000"/>
                </a:lnSpc>
                <a:defRPr sz="11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sz="1860" dirty="0">
                  <a:cs typeface="+mn-ea"/>
                  <a:sym typeface="+mn-lt"/>
                </a:rPr>
                <a:t>添加标题</a:t>
              </a:r>
            </a:p>
            <a:p>
              <a:endParaRPr lang="zh-CN" altLang="en-US" dirty="0">
                <a:sym typeface="+mn-lt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8057245" y="1754826"/>
            <a:ext cx="2075039" cy="1334141"/>
            <a:chOff x="7226954" y="1525189"/>
            <a:chExt cx="2075038" cy="1334138"/>
          </a:xfrm>
        </p:grpSpPr>
        <p:sp>
          <p:nvSpPr>
            <p:cNvPr id="72" name="文本框 71"/>
            <p:cNvSpPr txBox="1"/>
            <p:nvPr/>
          </p:nvSpPr>
          <p:spPr>
            <a:xfrm>
              <a:off x="7305329" y="1904131"/>
              <a:ext cx="1951311" cy="9551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defTabSz="1218565"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7226954" y="1525189"/>
              <a:ext cx="2075038" cy="8369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1218565">
                <a:lnSpc>
                  <a:spcPct val="130000"/>
                </a:lnSpc>
              </a:pPr>
              <a:r>
                <a:rPr lang="zh-CN" altLang="en-US" sz="186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</a:p>
            <a:p>
              <a:pPr algn="ctr" defTabSz="1218565">
                <a:lnSpc>
                  <a:spcPct val="130000"/>
                </a:lnSpc>
              </a:pPr>
              <a:endParaRPr lang="zh-CN" altLang="en-US" sz="1865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8383236" y="3408009"/>
            <a:ext cx="2081565" cy="1302500"/>
            <a:chOff x="7220428" y="1525189"/>
            <a:chExt cx="2081564" cy="1302497"/>
          </a:xfrm>
        </p:grpSpPr>
        <p:sp>
          <p:nvSpPr>
            <p:cNvPr id="79" name="文本框 78"/>
            <p:cNvSpPr txBox="1"/>
            <p:nvPr/>
          </p:nvSpPr>
          <p:spPr>
            <a:xfrm>
              <a:off x="7220428" y="1872490"/>
              <a:ext cx="1951311" cy="9551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 defTabSz="1218565">
                <a:lnSpc>
                  <a:spcPct val="130000"/>
                </a:lnSpc>
                <a:defRPr sz="11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7226954" y="1525189"/>
              <a:ext cx="2075038" cy="43518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1218565">
                <a:lnSpc>
                  <a:spcPct val="130000"/>
                </a:lnSpc>
              </a:pPr>
              <a:r>
                <a:rPr lang="zh-CN" altLang="en-US" sz="186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1456977" y="3228757"/>
            <a:ext cx="2075039" cy="1323500"/>
            <a:chOff x="7226954" y="1485184"/>
            <a:chExt cx="2075038" cy="1323497"/>
          </a:xfrm>
        </p:grpSpPr>
        <p:sp>
          <p:nvSpPr>
            <p:cNvPr id="85" name="文本框 84"/>
            <p:cNvSpPr txBox="1"/>
            <p:nvPr/>
          </p:nvSpPr>
          <p:spPr>
            <a:xfrm>
              <a:off x="7299008" y="1853485"/>
              <a:ext cx="1951311" cy="9551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 defTabSz="1218565">
                <a:lnSpc>
                  <a:spcPct val="130000"/>
                </a:lnSpc>
                <a:defRPr sz="11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7226954" y="1485184"/>
              <a:ext cx="2075038" cy="43608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1218565">
                <a:lnSpc>
                  <a:spcPct val="130000"/>
                </a:lnSpc>
              </a:pPr>
              <a:r>
                <a:rPr lang="zh-CN" altLang="en-US" sz="1865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2090714" y="4732828"/>
            <a:ext cx="2075039" cy="1314529"/>
            <a:chOff x="7226954" y="1525189"/>
            <a:chExt cx="2075038" cy="1314526"/>
          </a:xfrm>
        </p:grpSpPr>
        <p:sp>
          <p:nvSpPr>
            <p:cNvPr id="88" name="文本框 87"/>
            <p:cNvSpPr txBox="1"/>
            <p:nvPr/>
          </p:nvSpPr>
          <p:spPr>
            <a:xfrm>
              <a:off x="7281148" y="1884519"/>
              <a:ext cx="1951311" cy="9551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 defTabSz="1218565">
                <a:lnSpc>
                  <a:spcPct val="130000"/>
                </a:lnSpc>
                <a:defRPr sz="11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7226954" y="1525189"/>
              <a:ext cx="2075038" cy="8369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1218565">
                <a:lnSpc>
                  <a:spcPct val="130000"/>
                </a:lnSpc>
              </a:pPr>
              <a:r>
                <a:rPr lang="zh-CN" altLang="en-US" sz="186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  <a:endParaRPr lang="zh-CN" altLang="en-US" sz="1860" b="1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endParaRPr>
            </a:p>
            <a:p>
              <a:pPr algn="ctr" defTabSz="1218565">
                <a:lnSpc>
                  <a:spcPct val="130000"/>
                </a:lnSpc>
              </a:pPr>
              <a:endParaRPr lang="zh-CN" altLang="en-US" sz="1865" b="1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7979394" y="4786168"/>
            <a:ext cx="2075039" cy="1328913"/>
            <a:chOff x="7226954" y="1525189"/>
            <a:chExt cx="2075038" cy="1328910"/>
          </a:xfrm>
        </p:grpSpPr>
        <p:sp>
          <p:nvSpPr>
            <p:cNvPr id="91" name="文本框 90"/>
            <p:cNvSpPr txBox="1"/>
            <p:nvPr/>
          </p:nvSpPr>
          <p:spPr>
            <a:xfrm>
              <a:off x="7288817" y="1898903"/>
              <a:ext cx="1951311" cy="9551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lvl="0" algn="ctr" defTabSz="1218565">
                <a:lnSpc>
                  <a:spcPct val="130000"/>
                </a:lnSpc>
                <a:defRPr sz="110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请在此处添加具体内容，文字尽量言简意赅，简单说明即可，不必过于繁琐，注意板面美观度。</a:t>
              </a: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7226954" y="1525189"/>
              <a:ext cx="2075038" cy="83692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1218565">
                <a:lnSpc>
                  <a:spcPct val="130000"/>
                </a:lnSpc>
              </a:pPr>
              <a:r>
                <a:rPr lang="zh-CN" altLang="en-US" sz="186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+mn-lt"/>
                  <a:cs typeface="+mn-ea"/>
                  <a:sym typeface="+mn-lt"/>
                </a:rPr>
                <a:t>添加标题</a:t>
              </a:r>
            </a:p>
            <a:p>
              <a:pPr algn="ctr" defTabSz="1218565">
                <a:lnSpc>
                  <a:spcPct val="130000"/>
                </a:lnSpc>
              </a:pPr>
              <a:endParaRPr lang="zh-CN" altLang="en-US" sz="1865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渐变圆周边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Other"/>
  <p:tag name="MH_ORDER" val="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Other"/>
  <p:tag name="MH_ORDER" val="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Other"/>
  <p:tag name="MH_ORDER" val="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Other"/>
  <p:tag name="MH_ORDER" val="1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Other"/>
  <p:tag name="MH_ORDER" val="1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Other"/>
  <p:tag name="MH_ORDER" val="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Title"/>
  <p:tag name="MH_ORDER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Text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Other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SubTitle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SubTitle"/>
  <p:tag name="MH_ORDER" val="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SubTitle"/>
  <p:tag name="MH_ORDER" val="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Other"/>
  <p:tag name="MH_ORDER" val="8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SubTitle"/>
  <p:tag name="MH_ORDER" val="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Other"/>
  <p:tag name="MH_ORDER" val="1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Other"/>
  <p:tag name="MH_ORDER" val="1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Other"/>
  <p:tag name="MH_ORDER" val="1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Text"/>
  <p:tag name="MH_ORDER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Text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7164316"/>
  <p:tag name="MH_LIBRARY" val="GRAPHIC"/>
  <p:tag name="MH_TYPE" val="Text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Other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Other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Other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Other"/>
  <p:tag name="MH_ORDER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208162329"/>
  <p:tag name="MH_LIBRARY" val="GRAPHIC"/>
  <p:tag name="MH_TYPE" val="Other"/>
  <p:tag name="MH_ORDER" val="5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">
  <a:themeElements>
    <a:clrScheme name="配色6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364B58"/>
      </a:accent1>
      <a:accent2>
        <a:srgbClr val="FF6465"/>
      </a:accent2>
      <a:accent3>
        <a:srgbClr val="364B58"/>
      </a:accent3>
      <a:accent4>
        <a:srgbClr val="FF6465"/>
      </a:accent4>
      <a:accent5>
        <a:srgbClr val="364B58"/>
      </a:accent5>
      <a:accent6>
        <a:srgbClr val="FF6465"/>
      </a:accent6>
      <a:hlink>
        <a:srgbClr val="364B58"/>
      </a:hlink>
      <a:folHlink>
        <a:srgbClr val="FF6465"/>
      </a:folHlink>
    </a:clrScheme>
    <a:fontScheme name="ptfm4bcg">
      <a:majorFont>
        <a:latin typeface="FZZhengHeiS-R-GB"/>
        <a:ea typeface="FZHei-B01S"/>
        <a:cs typeface=""/>
      </a:majorFont>
      <a:minorFont>
        <a:latin typeface="FZZhengHeiS-R-GB"/>
        <a:ea typeface="FZHei-B01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2362</Words>
  <Application>Microsoft Office PowerPoint</Application>
  <PresentationFormat>宽屏</PresentationFormat>
  <Paragraphs>307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24</vt:i4>
      </vt:variant>
    </vt:vector>
  </HeadingPairs>
  <TitlesOfParts>
    <vt:vector size="41" baseType="lpstr">
      <vt:lpstr>911 Porscha</vt:lpstr>
      <vt:lpstr>FZHei-B01S</vt:lpstr>
      <vt:lpstr>Lato Hairline</vt:lpstr>
      <vt:lpstr>Lato Light</vt:lpstr>
      <vt:lpstr>Lato Regular</vt:lpstr>
      <vt:lpstr>Noto Sans S Chinese Regular</vt:lpstr>
      <vt:lpstr>等线</vt:lpstr>
      <vt:lpstr>等线 Light</vt:lpstr>
      <vt:lpstr>方正黑体简体</vt:lpstr>
      <vt:lpstr>方正书宋简体</vt:lpstr>
      <vt:lpstr>黑体</vt:lpstr>
      <vt:lpstr>思源黑体 HW Regular</vt:lpstr>
      <vt:lpstr>微软雅黑</vt:lpstr>
      <vt:lpstr>Arial</vt:lpstr>
      <vt:lpstr>Office 主题​​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渐变圆周边</dc:title>
  <dc:creator>张 建春</dc:creator>
  <cp:lastModifiedBy>ITTK</cp:lastModifiedBy>
  <cp:revision>22</cp:revision>
  <dcterms:created xsi:type="dcterms:W3CDTF">2018-09-11T01:00:00Z</dcterms:created>
  <dcterms:modified xsi:type="dcterms:W3CDTF">2018-10-24T07:23:50Z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